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316" r:id="rId7"/>
    <p:sldId id="262" r:id="rId8"/>
    <p:sldId id="263" r:id="rId9"/>
    <p:sldId id="317" r:id="rId10"/>
    <p:sldId id="318" r:id="rId11"/>
    <p:sldId id="265" r:id="rId12"/>
    <p:sldId id="320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20"/>
  </p:normalViewPr>
  <p:slideViewPr>
    <p:cSldViewPr snapToGrid="0" snapToObjects="1">
      <p:cViewPr varScale="1">
        <p:scale>
          <a:sx n="109" d="100"/>
          <a:sy n="109" d="100"/>
        </p:scale>
        <p:origin x="680" y="-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9/17/19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E1CC5-E1EB-5745-AFBC-EC8FAB857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5009" y="887569"/>
            <a:ext cx="8637073" cy="2541431"/>
          </a:xfrm>
        </p:spPr>
        <p:txBody>
          <a:bodyPr/>
          <a:lstStyle/>
          <a:p>
            <a:r>
              <a:rPr lang="en-US" dirty="0"/>
              <a:t>Childproofing Ms. Jarvis’s Home</a:t>
            </a:r>
          </a:p>
        </p:txBody>
      </p:sp>
    </p:spTree>
    <p:extLst>
      <p:ext uri="{BB962C8B-B14F-4D97-AF65-F5344CB8AC3E}">
        <p14:creationId xmlns:p14="http://schemas.microsoft.com/office/powerpoint/2010/main" val="3406587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t lying on a wood floor&#10;&#10;Description automatically generated">
            <a:extLst>
              <a:ext uri="{FF2B5EF4-FFF2-40B4-BE49-F238E27FC236}">
                <a16:creationId xmlns:a16="http://schemas.microsoft.com/office/drawing/2014/main" id="{C7FD02D2-EF3E-DF42-A3D3-4636712F2B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4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floor&#10;&#10;Description automatically generated">
            <a:extLst>
              <a:ext uri="{FF2B5EF4-FFF2-40B4-BE49-F238E27FC236}">
                <a16:creationId xmlns:a16="http://schemas.microsoft.com/office/drawing/2014/main" id="{5EB3E151-2FB9-344D-A510-E8799F377A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24150" y="-2609850"/>
            <a:ext cx="6858000" cy="1207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54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table, floor&#10;&#10;Description automatically generated">
            <a:extLst>
              <a:ext uri="{FF2B5EF4-FFF2-40B4-BE49-F238E27FC236}">
                <a16:creationId xmlns:a16="http://schemas.microsoft.com/office/drawing/2014/main" id="{F5B01154-1527-0B40-A866-854CE8F689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34107" y="334107"/>
            <a:ext cx="6858000" cy="6189785"/>
          </a:xfrm>
          <a:prstGeom prst="rect">
            <a:avLst/>
          </a:prstGeom>
        </p:spPr>
      </p:pic>
      <p:pic>
        <p:nvPicPr>
          <p:cNvPr id="5" name="Picture 4" descr="A close up of a hard wood floor&#10;&#10;Description automatically generated">
            <a:extLst>
              <a:ext uri="{FF2B5EF4-FFF2-40B4-BE49-F238E27FC236}">
                <a16:creationId xmlns:a16="http://schemas.microsoft.com/office/drawing/2014/main" id="{69F92DCF-504B-E04B-876F-9BF49390C5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61893" y="427892"/>
            <a:ext cx="6858000" cy="600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55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E2D059-7F00-274D-BE4C-82C9838D478B}"/>
              </a:ext>
            </a:extLst>
          </p:cNvPr>
          <p:cNvSpPr txBox="1"/>
          <p:nvPr/>
        </p:nvSpPr>
        <p:spPr>
          <a:xfrm>
            <a:off x="3080238" y="2318971"/>
            <a:ext cx="62440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/>
              <a:t>Dining Room</a:t>
            </a:r>
          </a:p>
        </p:txBody>
      </p:sp>
    </p:spTree>
    <p:extLst>
      <p:ext uri="{BB962C8B-B14F-4D97-AF65-F5344CB8AC3E}">
        <p14:creationId xmlns:p14="http://schemas.microsoft.com/office/powerpoint/2010/main" val="442312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room&#10;&#10;Description automatically generated">
            <a:extLst>
              <a:ext uri="{FF2B5EF4-FFF2-40B4-BE49-F238E27FC236}">
                <a16:creationId xmlns:a16="http://schemas.microsoft.com/office/drawing/2014/main" id="{F2732B05-D9D4-F547-B7C2-631A9A86FA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74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ning room table&#10;&#10;Description automatically generated">
            <a:extLst>
              <a:ext uri="{FF2B5EF4-FFF2-40B4-BE49-F238E27FC236}">
                <a16:creationId xmlns:a16="http://schemas.microsoft.com/office/drawing/2014/main" id="{36BB7D50-600C-354D-88BE-512D1CA28A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52725" y="-2581275"/>
            <a:ext cx="6858000" cy="1202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83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kitchen with wooden cabinets&#10;&#10;Description automatically generated">
            <a:extLst>
              <a:ext uri="{FF2B5EF4-FFF2-40B4-BE49-F238E27FC236}">
                <a16:creationId xmlns:a16="http://schemas.microsoft.com/office/drawing/2014/main" id="{45CE41E3-CBD6-3141-8B07-2FC7F34508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67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ck in the middle of a room&#10;&#10;Description automatically generated">
            <a:extLst>
              <a:ext uri="{FF2B5EF4-FFF2-40B4-BE49-F238E27FC236}">
                <a16:creationId xmlns:a16="http://schemas.microsoft.com/office/drawing/2014/main" id="{FB4554E6-6175-A745-A844-8AB90A3F68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34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AAB4CC-83AA-B643-BDE7-1165AE5A633D}"/>
              </a:ext>
            </a:extLst>
          </p:cNvPr>
          <p:cNvSpPr txBox="1"/>
          <p:nvPr/>
        </p:nvSpPr>
        <p:spPr>
          <a:xfrm>
            <a:off x="4552584" y="2363469"/>
            <a:ext cx="33906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Kitchen</a:t>
            </a:r>
          </a:p>
        </p:txBody>
      </p:sp>
    </p:spTree>
    <p:extLst>
      <p:ext uri="{BB962C8B-B14F-4D97-AF65-F5344CB8AC3E}">
        <p14:creationId xmlns:p14="http://schemas.microsoft.com/office/powerpoint/2010/main" val="3173044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, cabinet, wall, floor&#10;&#10;Description automatically generated">
            <a:extLst>
              <a:ext uri="{FF2B5EF4-FFF2-40B4-BE49-F238E27FC236}">
                <a16:creationId xmlns:a16="http://schemas.microsoft.com/office/drawing/2014/main" id="{B0BBB4A1-0A34-0742-9633-3F17BB7EBA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08660" y="-2608660"/>
            <a:ext cx="6858000" cy="1207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47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78719F-95D6-524F-B160-3A44BED34728}"/>
              </a:ext>
            </a:extLst>
          </p:cNvPr>
          <p:cNvSpPr txBox="1"/>
          <p:nvPr/>
        </p:nvSpPr>
        <p:spPr>
          <a:xfrm>
            <a:off x="2661139" y="1887415"/>
            <a:ext cx="78995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Foyer/Front Office</a:t>
            </a:r>
          </a:p>
        </p:txBody>
      </p:sp>
    </p:spTree>
    <p:extLst>
      <p:ext uri="{BB962C8B-B14F-4D97-AF65-F5344CB8AC3E}">
        <p14:creationId xmlns:p14="http://schemas.microsoft.com/office/powerpoint/2010/main" val="1321532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ving room&#10;&#10;Description automatically generated">
            <a:extLst>
              <a:ext uri="{FF2B5EF4-FFF2-40B4-BE49-F238E27FC236}">
                <a16:creationId xmlns:a16="http://schemas.microsoft.com/office/drawing/2014/main" id="{0EA65A69-5CCB-E347-AC2A-AB415B978F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14612" y="-2614613"/>
            <a:ext cx="6858000" cy="1208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73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floor, kitchen&#10;&#10;Description automatically generated">
            <a:extLst>
              <a:ext uri="{FF2B5EF4-FFF2-40B4-BE49-F238E27FC236}">
                <a16:creationId xmlns:a16="http://schemas.microsoft.com/office/drawing/2014/main" id="{A3D4EE68-D72D-5E4C-87BA-6925B8B414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89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floor, cabinet&#10;&#10;Description automatically generated">
            <a:extLst>
              <a:ext uri="{FF2B5EF4-FFF2-40B4-BE49-F238E27FC236}">
                <a16:creationId xmlns:a16="http://schemas.microsoft.com/office/drawing/2014/main" id="{BEA8186E-1FCC-2142-929B-18D6D2D301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52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loor, laptop, wall&#10;&#10;Description automatically generated">
            <a:extLst>
              <a:ext uri="{FF2B5EF4-FFF2-40B4-BE49-F238E27FC236}">
                <a16:creationId xmlns:a16="http://schemas.microsoft.com/office/drawing/2014/main" id="{D24EB840-DB63-F145-B594-247B58AA81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47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table, wall, floor&#10;&#10;Description automatically generated">
            <a:extLst>
              <a:ext uri="{FF2B5EF4-FFF2-40B4-BE49-F238E27FC236}">
                <a16:creationId xmlns:a16="http://schemas.microsoft.com/office/drawing/2014/main" id="{1B59F7A9-F44C-AD41-89D2-005F2E71FC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29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loor, wall&#10;&#10;Description automatically generated">
            <a:extLst>
              <a:ext uri="{FF2B5EF4-FFF2-40B4-BE49-F238E27FC236}">
                <a16:creationId xmlns:a16="http://schemas.microsoft.com/office/drawing/2014/main" id="{980F05C5-F717-1941-AAB6-65735F7B71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07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floor, cabinet&#10;&#10;Description automatically generated">
            <a:extLst>
              <a:ext uri="{FF2B5EF4-FFF2-40B4-BE49-F238E27FC236}">
                <a16:creationId xmlns:a16="http://schemas.microsoft.com/office/drawing/2014/main" id="{E0B439C1-DEB0-304D-AABA-AF5013C31B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67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3A87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kitchen with a wooden floor&#10;&#10;Description automatically generated">
            <a:extLst>
              <a:ext uri="{FF2B5EF4-FFF2-40B4-BE49-F238E27FC236}">
                <a16:creationId xmlns:a16="http://schemas.microsoft.com/office/drawing/2014/main" id="{A0319538-AAA3-A847-9D99-E556AD21E5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63" y="157162"/>
            <a:ext cx="11872912" cy="652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350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abinet, wooden&#10;&#10;Description automatically generated">
            <a:extLst>
              <a:ext uri="{FF2B5EF4-FFF2-40B4-BE49-F238E27FC236}">
                <a16:creationId xmlns:a16="http://schemas.microsoft.com/office/drawing/2014/main" id="{6477CBE3-54B1-394B-96FD-5DF6EB1D06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88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indoor, wall, sitting&#10;&#10;Description automatically generated">
            <a:extLst>
              <a:ext uri="{FF2B5EF4-FFF2-40B4-BE49-F238E27FC236}">
                <a16:creationId xmlns:a16="http://schemas.microsoft.com/office/drawing/2014/main" id="{48E7E2D6-FDD9-0F46-90C8-5AF7BFB6F5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77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682130DE-1B0A-6C4F-9E70-1F205C28C1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5" name="Picture 4" descr="A living room filled with furniture and a flat screen tv&#10;&#10;Description automatically generated">
            <a:extLst>
              <a:ext uri="{FF2B5EF4-FFF2-40B4-BE49-F238E27FC236}">
                <a16:creationId xmlns:a16="http://schemas.microsoft.com/office/drawing/2014/main" id="{F8076286-0B87-B949-ADA1-1BB7EA47D7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living room filled with furniture and a flat screen tv&#10;&#10;Description automatically generated">
            <a:extLst>
              <a:ext uri="{FF2B5EF4-FFF2-40B4-BE49-F238E27FC236}">
                <a16:creationId xmlns:a16="http://schemas.microsoft.com/office/drawing/2014/main" id="{D076D404-234C-5342-9C5E-EEB9375A9A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50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cabinet, floor, kitchen&#10;&#10;Description automatically generated">
            <a:extLst>
              <a:ext uri="{FF2B5EF4-FFF2-40B4-BE49-F238E27FC236}">
                <a16:creationId xmlns:a16="http://schemas.microsoft.com/office/drawing/2014/main" id="{F72C5637-D9D5-F945-B86C-186928AA28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84069" y="550069"/>
            <a:ext cx="6858000" cy="5757862"/>
          </a:xfrm>
          <a:prstGeom prst="rect">
            <a:avLst/>
          </a:prstGeom>
        </p:spPr>
      </p:pic>
      <p:pic>
        <p:nvPicPr>
          <p:cNvPr id="5" name="Picture 4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095B98AF-8A66-084B-A93B-8EC48A218B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33348" y="290512"/>
            <a:ext cx="6858000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5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or, indoor, wall, cabinet&#10;&#10;Description automatically generated">
            <a:extLst>
              <a:ext uri="{FF2B5EF4-FFF2-40B4-BE49-F238E27FC236}">
                <a16:creationId xmlns:a16="http://schemas.microsoft.com/office/drawing/2014/main" id="{B15687F5-6736-3C46-8378-E63983D499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230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kitchen with a wood floor&#10;&#10;Description automatically generated">
            <a:extLst>
              <a:ext uri="{FF2B5EF4-FFF2-40B4-BE49-F238E27FC236}">
                <a16:creationId xmlns:a16="http://schemas.microsoft.com/office/drawing/2014/main" id="{2B1EB3F4-F9BD-544F-8EEF-6379892EBE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912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indoor, building&#10;&#10;Description automatically generated">
            <a:extLst>
              <a:ext uri="{FF2B5EF4-FFF2-40B4-BE49-F238E27FC236}">
                <a16:creationId xmlns:a16="http://schemas.microsoft.com/office/drawing/2014/main" id="{2E93F6F0-6B9A-C245-9725-C8474565A2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24150" y="-2609850"/>
            <a:ext cx="6858000" cy="1207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237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8A132263-0A16-204F-B99F-6D88B51A2A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639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table, floor&#10;&#10;Description automatically generated">
            <a:extLst>
              <a:ext uri="{FF2B5EF4-FFF2-40B4-BE49-F238E27FC236}">
                <a16:creationId xmlns:a16="http://schemas.microsoft.com/office/drawing/2014/main" id="{28C8D93D-52E0-BC46-93D8-5C264A16E5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762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0075ACC9-F6A7-974C-B55D-79DE825F86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748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30F22701-F19A-EA47-BCDF-A05E95A0DE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609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green, photo&#10;&#10;Description automatically generated">
            <a:extLst>
              <a:ext uri="{FF2B5EF4-FFF2-40B4-BE49-F238E27FC236}">
                <a16:creationId xmlns:a16="http://schemas.microsoft.com/office/drawing/2014/main" id="{344997AC-DC6C-964D-BE17-A044A5F5BB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222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that has a sign on a wall&#10;&#10;Description automatically generated">
            <a:extLst>
              <a:ext uri="{FF2B5EF4-FFF2-40B4-BE49-F238E27FC236}">
                <a16:creationId xmlns:a16="http://schemas.microsoft.com/office/drawing/2014/main" id="{1C393B4E-D48B-C64F-9312-62ADB1CDA1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17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FCC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om full of furniture&#10;&#10;Description automatically generated">
            <a:extLst>
              <a:ext uri="{FF2B5EF4-FFF2-40B4-BE49-F238E27FC236}">
                <a16:creationId xmlns:a16="http://schemas.microsoft.com/office/drawing/2014/main" id="{B23C5693-E230-0748-9550-C3E67DCE1E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96764" y="-2103099"/>
            <a:ext cx="6398472" cy="11237976"/>
          </a:xfrm>
          <a:prstGeom prst="rect">
            <a:avLst/>
          </a:prstGeom>
        </p:spPr>
      </p:pic>
      <p:pic>
        <p:nvPicPr>
          <p:cNvPr id="5" name="Picture 4" descr="A picture containing floor, indoor, wall, room&#10;&#10;Description automatically generated">
            <a:extLst>
              <a:ext uri="{FF2B5EF4-FFF2-40B4-BE49-F238E27FC236}">
                <a16:creationId xmlns:a16="http://schemas.microsoft.com/office/drawing/2014/main" id="{9F906601-68B4-264F-A743-FFD445796A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90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indoor, floor&#10;&#10;Description automatically generated">
            <a:extLst>
              <a:ext uri="{FF2B5EF4-FFF2-40B4-BE49-F238E27FC236}">
                <a16:creationId xmlns:a16="http://schemas.microsoft.com/office/drawing/2014/main" id="{A3C1BEF0-B1B7-974B-B890-54085520C5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086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loor, wall&#10;&#10;Description automatically generated">
            <a:extLst>
              <a:ext uri="{FF2B5EF4-FFF2-40B4-BE49-F238E27FC236}">
                <a16:creationId xmlns:a16="http://schemas.microsoft.com/office/drawing/2014/main" id="{34F47AD2-163D-B640-BEEC-6CD0C04917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303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684DA4D9-147E-0644-8293-AA67CB15E8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621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047AA9-7B36-5049-B649-F05230218A0B}"/>
              </a:ext>
            </a:extLst>
          </p:cNvPr>
          <p:cNvSpPr txBox="1"/>
          <p:nvPr/>
        </p:nvSpPr>
        <p:spPr>
          <a:xfrm>
            <a:off x="2592508" y="2290763"/>
            <a:ext cx="700698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/>
              <a:t>Laundry Room</a:t>
            </a:r>
          </a:p>
        </p:txBody>
      </p:sp>
    </p:spTree>
    <p:extLst>
      <p:ext uri="{BB962C8B-B14F-4D97-AF65-F5344CB8AC3E}">
        <p14:creationId xmlns:p14="http://schemas.microsoft.com/office/powerpoint/2010/main" val="27147883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table, floor&#10;&#10;Description automatically generated">
            <a:extLst>
              <a:ext uri="{FF2B5EF4-FFF2-40B4-BE49-F238E27FC236}">
                <a16:creationId xmlns:a16="http://schemas.microsoft.com/office/drawing/2014/main" id="{29B4AB3C-3B1B-DC47-A11B-6BB2D592B1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45582" y="-2588419"/>
            <a:ext cx="6858000" cy="1203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789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abinet, wall&#10;&#10;Description automatically generated">
            <a:extLst>
              <a:ext uri="{FF2B5EF4-FFF2-40B4-BE49-F238E27FC236}">
                <a16:creationId xmlns:a16="http://schemas.microsoft.com/office/drawing/2014/main" id="{0E7C4597-66AF-624B-9D7E-37DB29627C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80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178F41-0EAB-2248-891E-590E84436BE5}"/>
              </a:ext>
            </a:extLst>
          </p:cNvPr>
          <p:cNvSpPr txBox="1"/>
          <p:nvPr/>
        </p:nvSpPr>
        <p:spPr>
          <a:xfrm>
            <a:off x="3641114" y="2122244"/>
            <a:ext cx="56683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/>
              <a:t>Bathrooms</a:t>
            </a:r>
          </a:p>
        </p:txBody>
      </p:sp>
    </p:spTree>
    <p:extLst>
      <p:ext uri="{BB962C8B-B14F-4D97-AF65-F5344CB8AC3E}">
        <p14:creationId xmlns:p14="http://schemas.microsoft.com/office/powerpoint/2010/main" val="17959070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abinet, wall, floor&#10;&#10;Description automatically generated">
            <a:extLst>
              <a:ext uri="{FF2B5EF4-FFF2-40B4-BE49-F238E27FC236}">
                <a16:creationId xmlns:a16="http://schemas.microsoft.com/office/drawing/2014/main" id="{A88F46C8-043E-9147-9C70-06E502DA36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016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loor, wall, table&#10;&#10;Description automatically generated">
            <a:extLst>
              <a:ext uri="{FF2B5EF4-FFF2-40B4-BE49-F238E27FC236}">
                <a16:creationId xmlns:a16="http://schemas.microsoft.com/office/drawing/2014/main" id="{221B153A-AD76-9445-89B6-C1EDB43C3C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896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oden cabinet&#10;&#10;Description automatically generated">
            <a:extLst>
              <a:ext uri="{FF2B5EF4-FFF2-40B4-BE49-F238E27FC236}">
                <a16:creationId xmlns:a16="http://schemas.microsoft.com/office/drawing/2014/main" id="{8ECE1631-0905-7D47-87D4-C032F7858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5" name="Picture 4" descr="A white toilet sitting in a bathroom&#10;&#10;Description automatically generated">
            <a:extLst>
              <a:ext uri="{FF2B5EF4-FFF2-40B4-BE49-F238E27FC236}">
                <a16:creationId xmlns:a16="http://schemas.microsoft.com/office/drawing/2014/main" id="{A3523F67-5F36-474B-9D12-D38B9E94D2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0" y="0"/>
            <a:ext cx="7048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17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wall, sitting&#10;&#10;Description automatically generated">
            <a:extLst>
              <a:ext uri="{FF2B5EF4-FFF2-40B4-BE49-F238E27FC236}">
                <a16:creationId xmlns:a16="http://schemas.microsoft.com/office/drawing/2014/main" id="{CC945438-5C80-2642-9B0F-F27C86CE64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81300" y="-2552701"/>
            <a:ext cx="6858000" cy="11963401"/>
          </a:xfrm>
          <a:prstGeom prst="rect">
            <a:avLst/>
          </a:prstGeom>
        </p:spPr>
      </p:pic>
      <p:pic>
        <p:nvPicPr>
          <p:cNvPr id="7" name="Picture 6" descr="A dog in a living room&#10;&#10;Description automatically generated">
            <a:extLst>
              <a:ext uri="{FF2B5EF4-FFF2-40B4-BE49-F238E27FC236}">
                <a16:creationId xmlns:a16="http://schemas.microsoft.com/office/drawing/2014/main" id="{618A5857-A73F-3543-99CB-EB737D4322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853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wall, floor, cabinet&#10;&#10;Description automatically generated">
            <a:extLst>
              <a:ext uri="{FF2B5EF4-FFF2-40B4-BE49-F238E27FC236}">
                <a16:creationId xmlns:a16="http://schemas.microsoft.com/office/drawing/2014/main" id="{8F566C1C-0061-4A42-93AD-17DAB441B3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381000" y="381000"/>
            <a:ext cx="6858000" cy="6095999"/>
          </a:xfrm>
          <a:prstGeom prst="rect">
            <a:avLst/>
          </a:prstGeom>
        </p:spPr>
      </p:pic>
      <p:pic>
        <p:nvPicPr>
          <p:cNvPr id="3" name="Picture 2" descr="A picture containing indoor, wall, bathroom, sink&#10;&#10;Description automatically generated">
            <a:extLst>
              <a:ext uri="{FF2B5EF4-FFF2-40B4-BE49-F238E27FC236}">
                <a16:creationId xmlns:a16="http://schemas.microsoft.com/office/drawing/2014/main" id="{8B976FE3-7962-FF45-A418-867D87043D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15000" y="381000"/>
            <a:ext cx="6858000" cy="60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545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bed, desk&#10;&#10;Description automatically generated">
            <a:extLst>
              <a:ext uri="{FF2B5EF4-FFF2-40B4-BE49-F238E27FC236}">
                <a16:creationId xmlns:a16="http://schemas.microsoft.com/office/drawing/2014/main" id="{85BDF7B4-4666-5948-B112-361ECE1E0C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71463" y="271462"/>
            <a:ext cx="6858000" cy="6315075"/>
          </a:xfrm>
          <a:prstGeom prst="rect">
            <a:avLst/>
          </a:prstGeom>
        </p:spPr>
      </p:pic>
      <p:pic>
        <p:nvPicPr>
          <p:cNvPr id="7" name="Picture 6" descr="A bathroom with a white tub sitting next to a sink&#10;&#10;Description automatically generated">
            <a:extLst>
              <a:ext uri="{FF2B5EF4-FFF2-40B4-BE49-F238E27FC236}">
                <a16:creationId xmlns:a16="http://schemas.microsoft.com/office/drawing/2014/main" id="{DEB1A50E-4EFC-6542-94ED-9A61A9D2C8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7838" y="-1"/>
            <a:ext cx="6634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974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floor, ceiling&#10;&#10;Description automatically generated">
            <a:extLst>
              <a:ext uri="{FF2B5EF4-FFF2-40B4-BE49-F238E27FC236}">
                <a16:creationId xmlns:a16="http://schemas.microsoft.com/office/drawing/2014/main" id="{E96838F6-7831-4140-94F5-C0D29832B3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4" name="Picture 3" descr="A bathroom with a white background&#10;&#10;Description automatically generated">
            <a:extLst>
              <a:ext uri="{FF2B5EF4-FFF2-40B4-BE49-F238E27FC236}">
                <a16:creationId xmlns:a16="http://schemas.microsoft.com/office/drawing/2014/main" id="{5754EECF-8E2F-1B4C-9B1E-810029C09A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38750" y="-95250"/>
            <a:ext cx="6858000" cy="704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785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t sitting on a kitchen floor&#10;&#10;Description automatically generated">
            <a:extLst>
              <a:ext uri="{FF2B5EF4-FFF2-40B4-BE49-F238E27FC236}">
                <a16:creationId xmlns:a16="http://schemas.microsoft.com/office/drawing/2014/main" id="{B5C095FF-B65E-324C-837B-C4FF8B38EB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591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floor, cabinet&#10;&#10;Description automatically generated">
            <a:extLst>
              <a:ext uri="{FF2B5EF4-FFF2-40B4-BE49-F238E27FC236}">
                <a16:creationId xmlns:a16="http://schemas.microsoft.com/office/drawing/2014/main" id="{A9F36292-C2E0-D34F-9508-18C12A1D94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81000" y="381000"/>
            <a:ext cx="6858000" cy="6096000"/>
          </a:xfrm>
          <a:prstGeom prst="rect">
            <a:avLst/>
          </a:prstGeom>
        </p:spPr>
      </p:pic>
      <p:pic>
        <p:nvPicPr>
          <p:cNvPr id="5" name="Picture 4" descr="A bathroom with a sink and a mirror&#10;&#10;Description automatically generated">
            <a:extLst>
              <a:ext uri="{FF2B5EF4-FFF2-40B4-BE49-F238E27FC236}">
                <a16:creationId xmlns:a16="http://schemas.microsoft.com/office/drawing/2014/main" id="{5150A022-8C94-D541-A4A9-158C928192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15000" y="381000"/>
            <a:ext cx="685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719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804C7D-A706-0F46-BAE5-31EC501C18E4}"/>
              </a:ext>
            </a:extLst>
          </p:cNvPr>
          <p:cNvSpPr txBox="1"/>
          <p:nvPr/>
        </p:nvSpPr>
        <p:spPr>
          <a:xfrm>
            <a:off x="3528646" y="2332892"/>
            <a:ext cx="46426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/>
              <a:t>The end!</a:t>
            </a:r>
          </a:p>
        </p:txBody>
      </p:sp>
    </p:spTree>
    <p:extLst>
      <p:ext uri="{BB962C8B-B14F-4D97-AF65-F5344CB8AC3E}">
        <p14:creationId xmlns:p14="http://schemas.microsoft.com/office/powerpoint/2010/main" val="1366109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ffice with a desk and chair in a room&#10;&#10;Description automatically generated">
            <a:extLst>
              <a:ext uri="{FF2B5EF4-FFF2-40B4-BE49-F238E27FC236}">
                <a16:creationId xmlns:a16="http://schemas.microsoft.com/office/drawing/2014/main" id="{36D74EBA-5E5A-614F-851A-5EBCB45014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77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indoor, wall&#10;&#10;Description automatically generated">
            <a:extLst>
              <a:ext uri="{FF2B5EF4-FFF2-40B4-BE49-F238E27FC236}">
                <a16:creationId xmlns:a16="http://schemas.microsoft.com/office/drawing/2014/main" id="{63008B40-C992-074C-9852-8B6F4A213B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58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living room&#10;&#10;Description automatically generated">
            <a:extLst>
              <a:ext uri="{FF2B5EF4-FFF2-40B4-BE49-F238E27FC236}">
                <a16:creationId xmlns:a16="http://schemas.microsoft.com/office/drawing/2014/main" id="{E6026DB3-EC3B-F347-BFA7-53E82F4B52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0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D0C80-89ED-5843-A1C6-CBEC2B54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og sitting in a living room with a book shelf&#10;&#10;Description automatically generated">
            <a:extLst>
              <a:ext uri="{FF2B5EF4-FFF2-40B4-BE49-F238E27FC236}">
                <a16:creationId xmlns:a16="http://schemas.microsoft.com/office/drawing/2014/main" id="{2AAC52B0-AEA8-B345-B1CE-2AE3F93EC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69670602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18</Words>
  <Application>Microsoft Macintosh PowerPoint</Application>
  <PresentationFormat>Widescreen</PresentationFormat>
  <Paragraphs>7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8" baseType="lpstr">
      <vt:lpstr>Arial</vt:lpstr>
      <vt:lpstr>Gill Sans MT</vt:lpstr>
      <vt:lpstr>Gallery</vt:lpstr>
      <vt:lpstr>Childproofing Ms. Jarvis’s Home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Childproofing Ms. Jarvis’s Home</dc:title>
  <dc:creator>Jarvis, Audrey</dc:creator>
  <cp:lastModifiedBy>Jarvis, Audrey</cp:lastModifiedBy>
  <cp:revision>4</cp:revision>
  <dcterms:created xsi:type="dcterms:W3CDTF">2019-09-17T22:56:20Z</dcterms:created>
  <dcterms:modified xsi:type="dcterms:W3CDTF">2019-09-18T01:18:04Z</dcterms:modified>
</cp:coreProperties>
</file>