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90" r:id="rId3"/>
    <p:sldId id="257" r:id="rId4"/>
    <p:sldId id="259" r:id="rId5"/>
    <p:sldId id="260" r:id="rId6"/>
    <p:sldId id="261" r:id="rId7"/>
    <p:sldId id="287" r:id="rId8"/>
    <p:sldId id="288" r:id="rId9"/>
    <p:sldId id="262" r:id="rId10"/>
    <p:sldId id="263" r:id="rId11"/>
    <p:sldId id="264" r:id="rId12"/>
    <p:sldId id="265" r:id="rId13"/>
    <p:sldId id="266" r:id="rId14"/>
    <p:sldId id="267" r:id="rId15"/>
    <p:sldId id="285" r:id="rId16"/>
    <p:sldId id="286" r:id="rId17"/>
    <p:sldId id="268" r:id="rId18"/>
    <p:sldId id="269" r:id="rId19"/>
    <p:sldId id="270" r:id="rId20"/>
    <p:sldId id="271" r:id="rId21"/>
    <p:sldId id="283" r:id="rId22"/>
    <p:sldId id="284" r:id="rId23"/>
    <p:sldId id="272" r:id="rId24"/>
    <p:sldId id="273" r:id="rId25"/>
    <p:sldId id="274" r:id="rId26"/>
    <p:sldId id="275" r:id="rId27"/>
    <p:sldId id="258" r:id="rId28"/>
    <p:sldId id="276" r:id="rId29"/>
    <p:sldId id="277" r:id="rId30"/>
    <p:sldId id="278" r:id="rId31"/>
    <p:sldId id="279" r:id="rId32"/>
    <p:sldId id="280" r:id="rId33"/>
    <p:sldId id="281" r:id="rId34"/>
    <p:sldId id="282" r:id="rId35"/>
    <p:sldId id="289" r:id="rId36"/>
    <p:sldId id="291" r:id="rId37"/>
    <p:sldId id="292" r:id="rId38"/>
    <p:sldId id="324" r:id="rId39"/>
    <p:sldId id="323" r:id="rId40"/>
    <p:sldId id="293" r:id="rId41"/>
    <p:sldId id="294" r:id="rId42"/>
    <p:sldId id="335" r:id="rId43"/>
    <p:sldId id="336" r:id="rId44"/>
    <p:sldId id="295" r:id="rId45"/>
    <p:sldId id="296" r:id="rId46"/>
    <p:sldId id="337" r:id="rId47"/>
    <p:sldId id="338" r:id="rId48"/>
    <p:sldId id="313" r:id="rId49"/>
    <p:sldId id="314" r:id="rId50"/>
    <p:sldId id="325" r:id="rId51"/>
    <p:sldId id="326" r:id="rId52"/>
    <p:sldId id="339" r:id="rId53"/>
    <p:sldId id="340" r:id="rId54"/>
    <p:sldId id="297" r:id="rId55"/>
    <p:sldId id="298" r:id="rId56"/>
    <p:sldId id="315" r:id="rId57"/>
    <p:sldId id="316" r:id="rId58"/>
    <p:sldId id="341" r:id="rId59"/>
    <p:sldId id="342" r:id="rId60"/>
    <p:sldId id="299" r:id="rId61"/>
    <p:sldId id="300" r:id="rId62"/>
    <p:sldId id="311" r:id="rId63"/>
    <p:sldId id="312" r:id="rId64"/>
    <p:sldId id="343" r:id="rId65"/>
    <p:sldId id="344" r:id="rId66"/>
    <p:sldId id="301" r:id="rId67"/>
    <p:sldId id="302" r:id="rId68"/>
    <p:sldId id="345" r:id="rId69"/>
    <p:sldId id="346" r:id="rId70"/>
    <p:sldId id="303" r:id="rId71"/>
    <p:sldId id="304" r:id="rId72"/>
    <p:sldId id="327" r:id="rId73"/>
    <p:sldId id="328" r:id="rId74"/>
    <p:sldId id="347" r:id="rId75"/>
    <p:sldId id="348" r:id="rId76"/>
    <p:sldId id="317" r:id="rId77"/>
    <p:sldId id="318" r:id="rId78"/>
    <p:sldId id="349" r:id="rId79"/>
    <p:sldId id="350" r:id="rId80"/>
    <p:sldId id="305" r:id="rId81"/>
    <p:sldId id="306" r:id="rId82"/>
    <p:sldId id="320" r:id="rId83"/>
    <p:sldId id="319" r:id="rId84"/>
    <p:sldId id="330" r:id="rId85"/>
    <p:sldId id="329" r:id="rId86"/>
    <p:sldId id="351" r:id="rId87"/>
    <p:sldId id="352" r:id="rId88"/>
    <p:sldId id="307" r:id="rId89"/>
    <p:sldId id="308" r:id="rId90"/>
    <p:sldId id="321" r:id="rId91"/>
    <p:sldId id="322" r:id="rId92"/>
    <p:sldId id="331" r:id="rId93"/>
    <p:sldId id="332" r:id="rId94"/>
    <p:sldId id="309" r:id="rId95"/>
    <p:sldId id="310" r:id="rId96"/>
    <p:sldId id="333" r:id="rId97"/>
    <p:sldId id="334" r:id="rId9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54"/>
  </p:normalViewPr>
  <p:slideViewPr>
    <p:cSldViewPr snapToGrid="0" snapToObjects="1">
      <p:cViewPr varScale="1">
        <p:scale>
          <a:sx n="109" d="100"/>
          <a:sy n="109" d="100"/>
        </p:scale>
        <p:origin x="680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tableStyles" Target="tableStyle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presProps" Target="presProps.xml"/><Relationship Id="rId10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smtClean="0"/>
              <a:t>9/16/19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9/16/19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9/16/19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9/16/19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9/16/19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9/16/19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9/16/19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9/16/19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0809D-8149-F14E-B371-8D59A3C185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Unit 3 Vocab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7D34E5-2A00-D340-A6E8-D9DDF02BB5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3680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07EED-6DA4-3444-9931-DD7EFDBA8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Health screenings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686C30-BAF4-544A-9D33-CAE6474C76E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9928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07EED-6DA4-3444-9931-DD7EFDBA8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Process to protect children (&amp;adults) from certain serious diseases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686C30-BAF4-544A-9D33-CAE6474C76E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029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07EED-6DA4-3444-9931-DD7EFDBA8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immunization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686C30-BAF4-544A-9D33-CAE6474C76E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7855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07EED-6DA4-3444-9931-DD7EFDBA8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Substances used to produce immunity from diseases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686C30-BAF4-544A-9D33-CAE6474C76E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3409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07EED-6DA4-3444-9931-DD7EFDBA8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vaccines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686C30-BAF4-544A-9D33-CAE6474C76E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8017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28281-B48D-3F4C-B45E-08B0198D3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restraint system used for children under 13 years old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D350A9-E8E2-8E4A-AD79-25A1D779717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4783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64FF7-BABD-9A41-9832-4D0F92135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Certified child safety seat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06D281-AE5A-ED45-8702-A40A75B84B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034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07EED-6DA4-3444-9931-DD7EFDBA8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process of administering vaccines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686C30-BAF4-544A-9D33-CAE6474C76E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0586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07EED-6DA4-3444-9931-DD7EFDBA8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vaccination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686C30-BAF4-544A-9D33-CAE6474C76E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7960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07EED-6DA4-3444-9931-DD7EFDBA8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Diseases that can be transmitted from an object to an individual or between individuals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686C30-BAF4-544A-9D33-CAE6474C76E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733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B9DE2-EC9E-9B48-A0D1-46FAA92D28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Sections 1 &amp;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FE0F89-3E81-1B47-AD81-6FC4E26F788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7865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07EED-6DA4-3444-9931-DD7EFDBA8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Communicable diseases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686C30-BAF4-544A-9D33-CAE6474C76E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2751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9BB6E-7EC3-0D4D-A997-67C0E19F1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Process in which adults note dangers in a child’s environment &amp; then make the area safe for the child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2A402E-FEDD-EE49-A575-9EE20FFA968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7742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FDE17-369D-1646-B822-AB20F1D64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childproofing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FAC4B8-4D4E-F546-9964-28AE42ADAA5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5367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07EED-6DA4-3444-9931-DD7EFDBA8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Caused by eating food contaminated with bacteria or other harmful pathogens during food preparation or production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686C30-BAF4-544A-9D33-CAE6474C76E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1466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07EED-6DA4-3444-9931-DD7EFDBA8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Foodborne Diseases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686C30-BAF4-544A-9D33-CAE6474C76E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2689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07EED-6DA4-3444-9931-DD7EFDBA8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Diseases that CANNOT be transmitted between an object &amp; individual or between individuals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686C30-BAF4-544A-9D33-CAE6474C76E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7146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07EED-6DA4-3444-9931-DD7EFDBA8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Noncommunicable diseases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686C30-BAF4-544A-9D33-CAE6474C76E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5234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07EED-6DA4-3444-9931-DD7EFDBA8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negative reaction by the body’s immune system to an allergen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686C30-BAF4-544A-9D33-CAE6474C76E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5956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9A79F-2522-B54A-97ED-F58C6FE4E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Allergy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FF4DCE-C742-9B4D-BF13-12AE1E5C84E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0157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E75E1-D4C6-3E49-A2AC-61E085879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neurological disorder in which abnormal activity in brain cells causes seizures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247C1E-1742-744F-A1FB-4E9D80AAEF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269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07EED-6DA4-3444-9931-DD7EFDBA8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Measures taken to keep children well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686C30-BAF4-544A-9D33-CAE6474C76E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5048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E75E1-D4C6-3E49-A2AC-61E085879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Epilepsy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247C1E-1742-744F-A1FB-4E9D80AAEF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9313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E75E1-D4C6-3E49-A2AC-61E085879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substance that causes an allergic reaction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247C1E-1742-744F-A1FB-4E9D80AAEF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56645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E75E1-D4C6-3E49-A2AC-61E085879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allergen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247C1E-1742-744F-A1FB-4E9D80AAEF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64249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E75E1-D4C6-3E49-A2AC-61E085879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Inflammation of the airways (most common disease in childhood)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247C1E-1742-744F-A1FB-4E9D80AAEF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38694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E75E1-D4C6-3E49-A2AC-61E085879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asthma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247C1E-1742-744F-A1FB-4E9D80AAEF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27600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B375B-A958-1A4E-AE0B-3D47182C1D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Sections 3 &amp; 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C68BD2-3F69-CE49-8030-D9423565B5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68750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0F0C4-AAD4-F242-8658-1EFEC4319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Emergency treatment of an illness or injury that is given before professional medical help arrives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539737-E731-344E-BCF1-59A1219C41A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40789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5B619-A2CD-6E47-90D2-49E5748C7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aid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251DBB-49BC-574C-9051-075F2EF5EC1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45538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B8462-CB28-484B-9B98-0FA718B1D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Failure to teach a child right from wrong in terms of general social expectations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AFCF9A-3506-834F-B7D1-898595F80BC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74475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52018-0B00-7C49-AB1F-D37102BAD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Moral neglect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724844-541F-084D-8BF4-F8A6530D628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268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07EED-6DA4-3444-9931-DD7EFDBA8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Preventative health care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686C30-BAF4-544A-9D33-CAE6474C76E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7587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5B619-A2CD-6E47-90D2-49E5748C7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Damage to the body’s skin or tissue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251DBB-49BC-574C-9051-075F2EF5EC1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17155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5B619-A2CD-6E47-90D2-49E5748C7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wounds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251DBB-49BC-574C-9051-075F2EF5EC1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09844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E96B9-C56E-9645-9BD0-54F3E6619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condition in which the  whiplash shaking motion causes an infant’s brain to hit their skull repeatedly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D9112B-6B1E-F84A-A532-A1FE0CE9206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47867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BB651-204C-D04B-A1FD-7AB5925DA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Shaken baby syndrome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8EF789-6CE4-2C4C-B23A-FF3FE104FF3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46454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5B619-A2CD-6E47-90D2-49E5748C7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condition in which the heartbeat and breathing slow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251DBB-49BC-574C-9051-075F2EF5EC1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05761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5B619-A2CD-6E47-90D2-49E5748C7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shock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251DBB-49BC-574C-9051-075F2EF5EC1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08954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0E4C8-CB7F-C643-9306-7CE6E49A7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Building blocks that make up a children’s foundation for future health, productivity and happiness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ADE6CB-ABC0-CE4F-BD93-714C77162FD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4340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B6E7D-094C-8046-AD26-3C77EF6D4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 core strengths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76F544-8BC9-6A4A-A3A0-7D27EEE5F72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28325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C79BF-6080-A945-9E6B-C8A488BEF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 intentional act committed by an adult that harms or threatens to harm a child’s well-being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0B8D29-7F6B-ED4D-81B3-A0ED37C585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3228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D91E8-A010-4843-AC82-912E33EFE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Child abuse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A363F8-A391-6048-8F9B-6A51654E00A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975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07EED-6DA4-3444-9931-DD7EFDBA8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Doctors appointments while the child is not sick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686C30-BAF4-544A-9D33-CAE6474C76E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69418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401FC-9501-4A4B-8A89-DCC4EB1C1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Failure to meet a child’s social-emotional needs at each stage of development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DED4B1-7220-6B4D-B0F9-B03525DEDC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49461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11599-AA7F-DE41-95D3-9F5BB9C90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Emotional neglect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C98830-9393-9240-B928-7F62EED0410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59558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5C7CE-4474-1545-9378-1DBF60BC8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Physical, verbal, sexual or emotional abuse of one sibling by another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9B95CA-3489-7240-B979-A9424C39EBB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08623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91A5F-84CC-F841-AD21-0C66DEFFA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Sibling abuse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8EA7E5-4996-7A4B-BB1E-2384FDEBDAC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02559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5B619-A2CD-6E47-90D2-49E5748C7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heat or radiation burns the top layer of skin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251DBB-49BC-574C-9051-075F2EF5EC1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86181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5B619-A2CD-6E47-90D2-49E5748C7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degree burns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251DBB-49BC-574C-9051-075F2EF5EC1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17593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5D0B8-A9BA-5D44-8B0A-EE1039917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Organizations that work to prevent and rescue children from abuse &amp; neglect &amp; try to protect them from further abuse &amp; neglect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B57778-BBC3-D14D-8A8B-854399DCDD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3547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DA86E-8546-D347-A1FF-12F19460F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Child protection agencies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902816-725A-FF43-8375-3E8CBF8BDD8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7004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00A65-233B-9348-A97A-F1ECBEBDE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Some form of abuse directed at a child or teen by someone in the same peer group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809E34-43B1-4440-BA1D-16B5F5CB24C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40786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4EB9A-5273-0849-9C10-2AA51039F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 abuse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A0F98C-968E-BE4D-A64B-05547DE6599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765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07EED-6DA4-3444-9931-DD7EFDBA8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Well-child checkups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686C30-BAF4-544A-9D33-CAE6474C76E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58595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2DE64-A120-1943-A8EC-F240CD472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When heat or radiation burn the layers of skin beneath the first layer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CEBC3F-25BA-7045-ADF5-1A5DF3E07FF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96299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2DE64-A120-1943-A8EC-F240CD472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degree burns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CEBC3F-25BA-7045-ADF5-1A5DF3E07FF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39104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2DE64-A120-1943-A8EC-F240CD472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Failure of adult to provide for children’s basic needs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CEBC3F-25BA-7045-ADF5-1A5DF3E07FF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90046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2DE64-A120-1943-A8EC-F240CD472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Child neglect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CEBC3F-25BA-7045-ADF5-1A5DF3E07FF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99602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4B33A-4ED5-F04F-8AED-C110EB4A7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common form of peer abuse that involves inflicting physical, verbal or emotional abuse on another person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1D6622-F660-EC4E-9768-D2140275DB1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38732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6E4C0-E435-9344-9335-A744083B3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bullying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D21C8E-C455-6E41-8187-BF3085E8CE4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03399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2DE64-A120-1943-A8EC-F240CD472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When heat or radiation affects the innermost layer of skin and sometimes the muscle and bone beneath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CEBC3F-25BA-7045-ADF5-1A5DF3E07FF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8018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2DE64-A120-1943-A8EC-F240CD472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Third degree burns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CEBC3F-25BA-7045-ADF5-1A5DF3E07FF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89009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65806-C3EE-EB46-8122-3B677BEDA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Restricting or intentionally harming a person’s relationships with others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B276FD-79D4-8041-8491-542DC8EC48E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01483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40B57-AAAB-9542-9705-01015E687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abuse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CDE249-6014-1A4A-B786-228EBC02281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076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06584-CAA7-4646-B5FD-D148D5528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manufacturer of a product issues a notice saying the product has been found to be unsafe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5DF2A3-BAF5-9F40-9B24-1CEA2517879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47981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2DE64-A120-1943-A8EC-F240CD472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Cracks or breaks in bones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CEBC3F-25BA-7045-ADF5-1A5DF3E07FF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05749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2DE64-A120-1943-A8EC-F240CD472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fractures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CEBC3F-25BA-7045-ADF5-1A5DF3E07FF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26299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9BB42-0943-F548-BD4A-DCA6A5864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Any intentional physical act that results in pain, injuries or both to a child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F72A6B-3C2E-8C4B-8E65-206B1D9A263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60082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B620A-6C05-AC49-B9D4-5E55AEB9B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 abuse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9843C0-ABA6-A348-9F47-0EA32627FB1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519564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FACC1-F1CD-C54E-8A1B-1AA7314B4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Bullying through a digital medium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6ED39C-AE01-AE43-96F2-47C6388E36D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328382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DA632-BC73-B94A-861F-290B2C5EB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Cyberbullying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2B3DF5-325D-A34D-8172-1C9BF8BB0A8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540945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FA526-991F-AC48-B7FF-7C142C516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Endangering a child’s safety by failing to provide basic needs (food, clothing, shelter) and supervision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E8A06B-4581-BB45-AE7E-A67343B7C6A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059074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97CA9-E43A-6943-B8AF-32811F32A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 neglect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07301B-AFCC-AB48-AF62-90B3B30046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086537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48E4E-6484-C44D-8484-0C52341F0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Someone legally bound to any known or suspected cases of neglect or abuse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85993F-9043-B044-BE6A-A7F42D87246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443008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BB1EF-9964-5A46-8CAD-2F73C4E68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Mandated reporters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5599D3-4C1F-8248-8269-E5DDF0531C6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228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CB611-AF12-3D4C-8CDD-2D6DDBCAB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 recall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7C90CD-D26D-1241-8EF6-6855FF95BB7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931119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2DE64-A120-1943-A8EC-F240CD472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Injuries to joint ligaments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CEBC3F-25BA-7045-ADF5-1A5DF3E07FF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893551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2DE64-A120-1943-A8EC-F240CD472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sprains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CEBC3F-25BA-7045-ADF5-1A5DF3E07FF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055608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E05F7-667E-AE48-97F6-6DEF65241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Failure to conform to state legal requirements regarding school attendance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B96066-BDA3-FC4B-BC1C-B96F0B2ED57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044675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812B8-884D-624F-9497-138F39920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Educational neglect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456269-2AF4-AE46-BEA8-008F90AB422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886251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21034-770B-9D49-9544-6171B3CCE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Any act of a sexual nature that involves and adult and a child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7A4479-7444-9A48-BC6F-FF307219984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840675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44392-1601-B441-B812-D65D1BEB6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Sexual abuse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415F14-6744-C844-96C7-3EAE3CDCBD7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435745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00E9E-BFAC-674B-8C6E-0A6C1DE73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When a professional </a:t>
            </a:r>
            <a:r>
              <a:rPr lang="en-US" sz="6700" dirty="0"/>
              <a:t>comes to the home to monitor the health of the mother or infant, to provide 1 on 1 parenting education and suggest helpful community programs parents can access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4DFFA0-35EC-AF4B-BA48-FEC38F7BF96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249739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09070-55E8-4741-9CCE-B377E2942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Home visitation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BB31D0-6E44-4641-8600-E152CE1252A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202259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2DE64-A120-1943-A8EC-F240CD472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Pieces of wood or plastic that become lodged in a child’s skin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CEBC3F-25BA-7045-ADF5-1A5DF3E07FF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050014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2DE64-A120-1943-A8EC-F240CD472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splinters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CEBC3F-25BA-7045-ADF5-1A5DF3E07FF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140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07EED-6DA4-3444-9931-DD7EFDBA8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Standard tests that look for potential conditions or diseases that may affect children’s health or development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686C30-BAF4-544A-9D33-CAE6474C76E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220385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52DDC-99C5-5041-8466-0316BD219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Harm or endangerment of a child caused by failure to seek treatment for health problems or accidents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10F9FF-1102-E947-889C-FAEB8C174F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673050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07AE2-184D-2C46-B688-AE7FA35AE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Medical neglect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040504-E45A-214C-85B0-3D977916065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68938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279AE-337C-214A-B023-3425A893C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abuse of power through devaluing, undermining, and coercing a child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1F6BA3-6793-0341-8D59-65B3146CA32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76444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84097-50C7-A949-A290-DDCD43D21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Emotional abuse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3EF3E2-18E5-E84A-8D3B-D4BBAE1A91F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662299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2DE64-A120-1943-A8EC-F240CD472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Dangerous, unexpected or life-threatening events that require immediate action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CEBC3F-25BA-7045-ADF5-1A5DF3E07FF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16660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2DE64-A120-1943-A8EC-F240CD472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Emergency situations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CEBC3F-25BA-7045-ADF5-1A5DF3E07FF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464203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7113E-7F7D-214F-B7EE-DE56A17C7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use of words to control &amp; degrade a child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71A3E3-4383-6449-9DF2-3892028FE94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161295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F40CA-2971-8642-B600-C0FC9F22A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Verbal abuse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1041D0-527D-D14E-BD0E-C97B14448E6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7771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200</TotalTime>
  <Words>693</Words>
  <Application>Microsoft Macintosh PowerPoint</Application>
  <PresentationFormat>Widescreen</PresentationFormat>
  <Paragraphs>97</Paragraphs>
  <Slides>97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97</vt:i4>
      </vt:variant>
    </vt:vector>
  </HeadingPairs>
  <TitlesOfParts>
    <vt:vector size="103" baseType="lpstr">
      <vt:lpstr>Calibri</vt:lpstr>
      <vt:lpstr>Rockwell</vt:lpstr>
      <vt:lpstr>Rockwell Condensed</vt:lpstr>
      <vt:lpstr>Rockwell Extra Bold</vt:lpstr>
      <vt:lpstr>Wingdings</vt:lpstr>
      <vt:lpstr>Wood Type</vt:lpstr>
      <vt:lpstr>Unit 3 Vocab</vt:lpstr>
      <vt:lpstr>Sections 1 &amp; 2</vt:lpstr>
      <vt:lpstr>Measures taken to keep children well </vt:lpstr>
      <vt:lpstr>Preventative health care</vt:lpstr>
      <vt:lpstr>Doctors appointments while the child is not sick</vt:lpstr>
      <vt:lpstr>Well-child checkups</vt:lpstr>
      <vt:lpstr>The manufacturer of a product issues a notice saying the product has been found to be unsafe</vt:lpstr>
      <vt:lpstr>Safety recall </vt:lpstr>
      <vt:lpstr>Standard tests that look for potential conditions or diseases that may affect children’s health or development</vt:lpstr>
      <vt:lpstr>Health screenings</vt:lpstr>
      <vt:lpstr>Process to protect children (&amp;adults) from certain serious diseases</vt:lpstr>
      <vt:lpstr>immunization</vt:lpstr>
      <vt:lpstr>Substances used to produce immunity from diseases</vt:lpstr>
      <vt:lpstr>vaccines</vt:lpstr>
      <vt:lpstr>A restraint system used for children under 13 years old</vt:lpstr>
      <vt:lpstr>Certified child safety seat</vt:lpstr>
      <vt:lpstr>The process of administering vaccines</vt:lpstr>
      <vt:lpstr>vaccination</vt:lpstr>
      <vt:lpstr>Diseases that can be transmitted from an object to an individual or between individuals</vt:lpstr>
      <vt:lpstr>Communicable diseases</vt:lpstr>
      <vt:lpstr>Process in which adults note dangers in a child’s environment &amp; then make the area safe for the child</vt:lpstr>
      <vt:lpstr>childproofing</vt:lpstr>
      <vt:lpstr>Caused by eating food contaminated with bacteria or other harmful pathogens during food preparation or production </vt:lpstr>
      <vt:lpstr>Foodborne Diseases</vt:lpstr>
      <vt:lpstr>Diseases that CANNOT be transmitted between an object &amp; individual or between individuals </vt:lpstr>
      <vt:lpstr>Noncommunicable diseases</vt:lpstr>
      <vt:lpstr>A negative reaction by the body’s immune system to an allergen</vt:lpstr>
      <vt:lpstr>Allergy</vt:lpstr>
      <vt:lpstr>A neurological disorder in which abnormal activity in brain cells causes seizures</vt:lpstr>
      <vt:lpstr>Epilepsy </vt:lpstr>
      <vt:lpstr>A substance that causes an allergic reaction</vt:lpstr>
      <vt:lpstr>allergen</vt:lpstr>
      <vt:lpstr>Inflammation of the airways (most common disease in childhood) </vt:lpstr>
      <vt:lpstr>asthma</vt:lpstr>
      <vt:lpstr>Sections 3 &amp; 4</vt:lpstr>
      <vt:lpstr>Emergency treatment of an illness or injury that is given before professional medical help arrives</vt:lpstr>
      <vt:lpstr>First aid</vt:lpstr>
      <vt:lpstr>Failure to teach a child right from wrong in terms of general social expectations </vt:lpstr>
      <vt:lpstr>Moral neglect</vt:lpstr>
      <vt:lpstr>Damage to the body’s skin or tissue</vt:lpstr>
      <vt:lpstr>wounds</vt:lpstr>
      <vt:lpstr>A condition in which the  whiplash shaking motion causes an infant’s brain to hit their skull repeatedly </vt:lpstr>
      <vt:lpstr>Shaken baby syndrome </vt:lpstr>
      <vt:lpstr>A condition in which the heartbeat and breathing slow</vt:lpstr>
      <vt:lpstr>shock</vt:lpstr>
      <vt:lpstr>Building blocks that make up a children’s foundation for future health, productivity and happiness</vt:lpstr>
      <vt:lpstr>6 core strengths </vt:lpstr>
      <vt:lpstr>An intentional act committed by an adult that harms or threatens to harm a child’s well-being</vt:lpstr>
      <vt:lpstr>Child abuse</vt:lpstr>
      <vt:lpstr>Failure to meet a child’s social-emotional needs at each stage of development </vt:lpstr>
      <vt:lpstr>Emotional neglect</vt:lpstr>
      <vt:lpstr>Physical, verbal, sexual or emotional abuse of one sibling by another </vt:lpstr>
      <vt:lpstr>Sibling abuse</vt:lpstr>
      <vt:lpstr>When heat or radiation burns the top layer of skin</vt:lpstr>
      <vt:lpstr>First degree burns</vt:lpstr>
      <vt:lpstr>Organizations that work to prevent and rescue children from abuse &amp; neglect &amp; try to protect them from further abuse &amp; neglect </vt:lpstr>
      <vt:lpstr>Child protection agencies</vt:lpstr>
      <vt:lpstr>Some form of abuse directed at a child or teen by someone in the same peer group </vt:lpstr>
      <vt:lpstr>Peer abuse</vt:lpstr>
      <vt:lpstr>When heat or radiation burn the layers of skin beneath the first layer</vt:lpstr>
      <vt:lpstr>Second degree burns</vt:lpstr>
      <vt:lpstr>Failure of adult to provide for children’s basic needs</vt:lpstr>
      <vt:lpstr>Child neglect</vt:lpstr>
      <vt:lpstr>A common form of peer abuse that involves inflicting physical, verbal or emotional abuse on another person</vt:lpstr>
      <vt:lpstr>bullying</vt:lpstr>
      <vt:lpstr>When heat or radiation affects the innermost layer of skin and sometimes the muscle and bone beneath </vt:lpstr>
      <vt:lpstr>Third degree burns</vt:lpstr>
      <vt:lpstr>Restricting or intentionally harming a person’s relationships with others </vt:lpstr>
      <vt:lpstr>Social abuse</vt:lpstr>
      <vt:lpstr>Cracks or breaks in bones</vt:lpstr>
      <vt:lpstr>fractures</vt:lpstr>
      <vt:lpstr>Any intentional physical act that results in pain, injuries or both to a child</vt:lpstr>
      <vt:lpstr>Physical abuse</vt:lpstr>
      <vt:lpstr>Bullying through a digital medium</vt:lpstr>
      <vt:lpstr>Cyberbullying </vt:lpstr>
      <vt:lpstr>Endangering a child’s safety by failing to provide basic needs (food, clothing, shelter) and supervision</vt:lpstr>
      <vt:lpstr>Physical neglect</vt:lpstr>
      <vt:lpstr>Someone legally bound to any known or suspected cases of neglect or abuse</vt:lpstr>
      <vt:lpstr>Mandated reporters </vt:lpstr>
      <vt:lpstr>Injuries to joint ligaments</vt:lpstr>
      <vt:lpstr>sprains</vt:lpstr>
      <vt:lpstr>Failure to conform to state legal requirements regarding school attendance</vt:lpstr>
      <vt:lpstr>Educational neglect</vt:lpstr>
      <vt:lpstr>Any act of a sexual nature that involves and adult and a child</vt:lpstr>
      <vt:lpstr>Sexual abuse</vt:lpstr>
      <vt:lpstr>When a professional comes to the home to monitor the health of the mother or infant, to provide 1 on 1 parenting education and suggest helpful community programs parents can access</vt:lpstr>
      <vt:lpstr>Home visitation </vt:lpstr>
      <vt:lpstr>Pieces of wood or plastic that become lodged in a child’s skin</vt:lpstr>
      <vt:lpstr>splinters</vt:lpstr>
      <vt:lpstr>Harm or endangerment of a child caused by failure to seek treatment for health problems or accidents</vt:lpstr>
      <vt:lpstr>Medical neglect</vt:lpstr>
      <vt:lpstr>The abuse of power through devaluing, undermining, and coercing a child</vt:lpstr>
      <vt:lpstr>Emotional abuse</vt:lpstr>
      <vt:lpstr>Dangerous, unexpected or life-threatening events that require immediate action</vt:lpstr>
      <vt:lpstr>Emergency situations</vt:lpstr>
      <vt:lpstr>The use of words to control &amp; degrade a child</vt:lpstr>
      <vt:lpstr>Verbal abuse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 Vocab Sections 1 &amp; 2 </dc:title>
  <dc:creator>Jarvis, Audrey</dc:creator>
  <cp:lastModifiedBy>Jarvis, Audrey</cp:lastModifiedBy>
  <cp:revision>8</cp:revision>
  <dcterms:created xsi:type="dcterms:W3CDTF">2019-09-14T13:24:50Z</dcterms:created>
  <dcterms:modified xsi:type="dcterms:W3CDTF">2019-09-16T20:28:19Z</dcterms:modified>
</cp:coreProperties>
</file>