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Amatic SC"/>
      <p:regular r:id="rId29"/>
      <p:bold r:id="rId30"/>
    </p:embeddedFont>
    <p:embeddedFont>
      <p:font typeface="Source Code Pro"/>
      <p:regular r:id="rId31"/>
      <p:bold r:id="rId32"/>
      <p:italic r:id="rId33"/>
      <p:boldItalic r:id="rId34"/>
    </p:embeddedFont>
    <p:embeddedFont>
      <p:font typeface="Pacifico"/>
      <p:regular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maticS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ourceCodePro-regular.fntdata"/><Relationship Id="rId30" Type="http://schemas.openxmlformats.org/officeDocument/2006/relationships/font" Target="fonts/AmaticSC-bold.fntdata"/><Relationship Id="rId11" Type="http://schemas.openxmlformats.org/officeDocument/2006/relationships/slide" Target="slides/slide5.xml"/><Relationship Id="rId33" Type="http://schemas.openxmlformats.org/officeDocument/2006/relationships/font" Target="fonts/SourceCodePro-italic.fntdata"/><Relationship Id="rId10" Type="http://schemas.openxmlformats.org/officeDocument/2006/relationships/slide" Target="slides/slide4.xml"/><Relationship Id="rId32" Type="http://schemas.openxmlformats.org/officeDocument/2006/relationships/font" Target="fonts/SourceCodePro-bold.fntdata"/><Relationship Id="rId13" Type="http://schemas.openxmlformats.org/officeDocument/2006/relationships/slide" Target="slides/slide7.xml"/><Relationship Id="rId35" Type="http://schemas.openxmlformats.org/officeDocument/2006/relationships/font" Target="fonts/Pacifico-regular.fntdata"/><Relationship Id="rId12" Type="http://schemas.openxmlformats.org/officeDocument/2006/relationships/slide" Target="slides/slide6.xml"/><Relationship Id="rId34" Type="http://schemas.openxmlformats.org/officeDocument/2006/relationships/font" Target="fonts/SourceCodePro-boldItalic.fntdata"/><Relationship Id="rId15" Type="http://schemas.openxmlformats.org/officeDocument/2006/relationships/slide" Target="slides/slide9.xml"/><Relationship Id="rId37" Type="http://schemas.openxmlformats.org/officeDocument/2006/relationships/font" Target="fonts/HelveticaNeue-bold.fntdata"/><Relationship Id="rId14" Type="http://schemas.openxmlformats.org/officeDocument/2006/relationships/slide" Target="slides/slide8.xml"/><Relationship Id="rId36" Type="http://schemas.openxmlformats.org/officeDocument/2006/relationships/font" Target="fonts/HelveticaNeue-regular.fntdata"/><Relationship Id="rId17" Type="http://schemas.openxmlformats.org/officeDocument/2006/relationships/slide" Target="slides/slide11.xml"/><Relationship Id="rId39" Type="http://schemas.openxmlformats.org/officeDocument/2006/relationships/font" Target="fonts/HelveticaNeue-boldItalic.fntdata"/><Relationship Id="rId16" Type="http://schemas.openxmlformats.org/officeDocument/2006/relationships/slide" Target="slides/slide10.xml"/><Relationship Id="rId38" Type="http://schemas.openxmlformats.org/officeDocument/2006/relationships/font" Target="fonts/HelveticaNeue-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6cffa660c_2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56cffa660c_2_3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Food handlers can help to keep food safe by controlling FAT TOM. Most of the time, however, a restaurant or foodservice operation is only going to be able to</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control time and temperature.</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Food that is most vulnerable to pathogen growth is also referred to as food that needs time and temperature control for safety—</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TCS food for short. All these types of food have the FAT TOM conditions needed for bacterial growth. Not surprisingly, they are also</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commonly involved in foodborne-illness outbreaks.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Food that is most vulnerable to pathogen growth is also referred to as food that needs time and temperature control for safety—</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TCS food for short. All these types of food have the FAT TOM conditions needed for bacterial growth. Not surprisingly, they are also</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commonly involved in foodborne-illness outbreaks.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8" name="Google Shape;348;g56cffa660c_2_3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56cffa660c_2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56cffa660c_2_3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Food that is most vulnerable to pathogen growth is also referred to as food that needs time and temperature control for safety—</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TCS food for short. Table 6.1 lists TCS food. All these types of food have the FAT TOM conditions needed for bacterial growth. </a:t>
            </a: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Not surprisingly, they are also commonly involved in foodborne-illness outbreaks.</a:t>
            </a:r>
            <a:endParaRPr/>
          </a:p>
        </p:txBody>
      </p:sp>
      <p:sp>
        <p:nvSpPr>
          <p:cNvPr id="355" name="Google Shape;355;g56cffa660c_2_3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6cffa660c_2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56cffa660c_2_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Food that is most vulnerable to pathogen growth is also referred to as food that needs time and temperature control for safety—</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TCS food for short. Table 6.1 lists TCS food. All these types of food have the FAT TOM conditions needed for bacterial growth. </a:t>
            </a: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Not surprisingly, they are also commonly involved in foodborne-illness outbreaks.</a:t>
            </a:r>
            <a:endParaRPr/>
          </a:p>
        </p:txBody>
      </p:sp>
      <p:sp>
        <p:nvSpPr>
          <p:cNvPr id="363" name="Google Shape;363;g56cffa660c_2_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56cffa660c_2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56cffa660c_2_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You can control the growth of most bacteria by keeping food out of the temperature danger zone—the temperature range between 41°F and 135°F</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(5°C and 57°C). Bacteria grow well in this temperature range.</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To reduce the risk of foodborne illness, food handlers must keep TCS food out of the temperature danger zone as much as possible. But the reality is that TCS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food is most likely going to spend some time in this range. Taking deli meat out of a cooler in order to prepare a sandwich would be one example.</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Like TCS food, ready-to-eat food also needs careful handling to prevent contamination. Ready-to-eat food is exactly what it sounds like: food that can</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be eaten without further preparation, washing, or cooking. Some examples of ready-to-eat food items include washed fruit and vegetables (both whole and</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cut), deli meat, bakery items, sugar, spices, seasonings, and cooked food.</a:t>
            </a:r>
            <a:endParaRPr/>
          </a:p>
        </p:txBody>
      </p:sp>
      <p:sp>
        <p:nvSpPr>
          <p:cNvPr id="371" name="Google Shape;371;g56cffa660c_2_4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6cffa660c_2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56cffa660c_2_4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In the United States, illnesses from parasites are not as common as those from viruses and bacteria. However, it is still important to understand what parasites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are and how to prevent contamination.</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Parasites do not grow in food. They get nourishment and protection from other living organisms known as hosts. A host may be a person, animal, or plant.</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Parasites can live in cows, chickens, pigs, and fish—many types of food that humans like to eat. They also can contaminate water.</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 the United States, the most common foodborne parasites are protozoa, roundworms, and tapeworms. The foodborne parasite that causes the most</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hospitalizations and deaths in this country is Toxoplasma gondii, which causes toxoplasmosis.</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Illness caused by parasites is preventable. The most important measure that restaurant and foodservice managers can take to prevent parasites is to</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purchase food from approved, reputable suppliers.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78" name="Google Shape;378;g56cffa660c_2_4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56cffa660c_2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56cffa660c_2_4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Fungi can cause illness, but most commonly they are responsible for spoiling food. Fungi are found in air, soil, plants, water, and some food. Mold</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and yeast are two examples of fungi.</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Mold that is visible to the human eye is actually a tangled mass of thousands of tiny mold plants. Molds share some basic characteristics. They grow under</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almost any condition, but they grow especially well in acidic food with little moisture. Jams, jellies, and cured, salty meat such as bacon are examples of this</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kind of food.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Yeast can spoil food quickly. The signs of spoilage include the smell or taste of alcohol, white or pink discoloration, slime, and bubbles.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5" name="Google Shape;385;g56cffa660c_2_4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6cffa660c_2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56cffa660c_2_4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Some pathogens make biological toxins, or poisons. Certain kinds of plants or animals contain toxins naturally. Sometimes plants or animals can become</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contaminated with biological toxins somewhere in the food chain. Examples of this might be contaminated seafood resulting from fish eating toxic algae,</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or poisonous wild mushrooms. Toxins can make people sick, so restaurant and foodservice managers must be aware of them.</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Chemical contaminants pose a risk to food safety. These contaminants come from everyday items that may be found in many restaurant and foodservice</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operations.</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Restaurant and foodservice chemicals can contaminate food if they are used or stored in the wrong manner. This includes cleaners, sanitizers, polishes, and</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machine lubricants. Chemicals should be stored in a separate area away from food, utensils, and equipment used for food. You should always follow the</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manufacturers’ directions when using chemicals, especially while food is being prepared.</a:t>
            </a:r>
            <a:endParaRPr sz="1200">
              <a:solidFill>
                <a:schemeClr val="dk1"/>
              </a:solidFill>
              <a:latin typeface="Calibri"/>
              <a:ea typeface="Calibri"/>
              <a:cs typeface="Calibri"/>
              <a:sym typeface="Calibri"/>
            </a:endParaRPr>
          </a:p>
        </p:txBody>
      </p:sp>
      <p:sp>
        <p:nvSpPr>
          <p:cNvPr id="398" name="Google Shape;398;g56cffa660c_2_4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6cffa660c_2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56cffa660c_2_4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Most physical contamination can be prevented by doing the following:</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Inspecting food closely when it is received</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Practicing good personal hygiene</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Following safe preparation procedures</a:t>
            </a:r>
            <a:endParaRPr>
              <a:solidFill>
                <a:schemeClr val="dk1"/>
              </a:solidFill>
            </a:endParaRPr>
          </a:p>
          <a:p>
            <a:pPr indent="0" lvl="0" marL="0" rtl="0" algn="l">
              <a:spcBef>
                <a:spcPts val="0"/>
              </a:spcBef>
              <a:spcAft>
                <a:spcPts val="0"/>
              </a:spcAft>
              <a:buNone/>
            </a:pPr>
            <a:r>
              <a:t/>
            </a:r>
            <a:endParaRPr/>
          </a:p>
        </p:txBody>
      </p:sp>
      <p:sp>
        <p:nvSpPr>
          <p:cNvPr id="406" name="Google Shape;406;g56cffa660c_2_4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56cffa660c_2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56cffa660c_2_4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number of people in the United States with food allergies is increasing. A </a:t>
            </a:r>
            <a:r>
              <a:rPr b="1" i="0" lang="en" sz="1200" u="none" strike="noStrike">
                <a:solidFill>
                  <a:schemeClr val="dk1"/>
                </a:solidFill>
                <a:latin typeface="Calibri"/>
                <a:ea typeface="Calibri"/>
                <a:cs typeface="Calibri"/>
                <a:sym typeface="Calibri"/>
              </a:rPr>
              <a:t>food allergy </a:t>
            </a:r>
            <a:r>
              <a:rPr b="0" i="0" lang="en" sz="1200" u="none" strike="noStrike">
                <a:solidFill>
                  <a:schemeClr val="dk1"/>
                </a:solidFill>
                <a:latin typeface="Calibri"/>
                <a:ea typeface="Calibri"/>
                <a:cs typeface="Calibri"/>
                <a:sym typeface="Calibri"/>
              </a:rPr>
              <a:t>is the body’s negative reaction to a food protein. The proteins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that cause allergic reactions are called </a:t>
            </a:r>
            <a:r>
              <a:rPr b="1" i="0" lang="en" sz="1200" u="none" strike="noStrike">
                <a:solidFill>
                  <a:schemeClr val="dk1"/>
                </a:solidFill>
                <a:latin typeface="Calibri"/>
                <a:ea typeface="Calibri"/>
                <a:cs typeface="Calibri"/>
                <a:sym typeface="Calibri"/>
              </a:rPr>
              <a:t>food allergens</a:t>
            </a:r>
            <a:r>
              <a:rPr b="0" i="0" lang="en" sz="1200" u="none" strike="noStrike">
                <a:solidFill>
                  <a:schemeClr val="dk1"/>
                </a:solidFill>
                <a:latin typeface="Calibri"/>
                <a:ea typeface="Calibri"/>
                <a:cs typeface="Calibri"/>
                <a:sym typeface="Calibri"/>
              </a:rPr>
              <a:t>, and these proteins occur naturally. When enough of the allergen is eaten, the immune system</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mistakenly considers it harmful and attacks the protein. This can result in an allergic reaction.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People with food allergies can become sick or sometimes die from eating even a tiny amount of a triggering allergen. In fact, if a food allergen even</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touches a dish that an allergic guest eats, it can be enough to trigger a reaction. When a food item containing an allergen comes in contact with</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another food item and their proteins mix, it is called cross-contact. It sounds similar to cross-contamination, but cross-contact refers specifically to</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food allergens.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15" name="Google Shape;415;g56cffa660c_2_4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56cffa660c_2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56cffa660c_2_5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In a restaurant or foodservice operation, managers, servers, and kitchen staff must each do their part to keep guests with food allergies safe. That means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keeping the food allergens away from the guests who are allergic to them.</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“Big Eight” food allergens account for 90 percent of all food allergy reactions in the United States.</a:t>
            </a:r>
            <a:endParaRPr/>
          </a:p>
        </p:txBody>
      </p:sp>
      <p:sp>
        <p:nvSpPr>
          <p:cNvPr id="422" name="Google Shape;422;g56cffa660c_2_5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6cffa660c_2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56cffa660c_2_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 foodborne illness is a disease transmitted to people by food. A foodborne-illness outbreak is when:</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Two or more people get the same illness after eating the same food.</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An investigation is conducted by state and local regulatory authorities.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The outbreak is confirmed by laboratory analysis.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Overall, the restaurant and foodservice industry does an excellent job of providing safe food to the public. But foodborne illness still costs the United</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States billions of dollars each year. National Restaurant Association figures show that one outbreak can cost an operation thousands of dollars and might</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even force it to close.</a:t>
            </a:r>
            <a:endParaRPr/>
          </a:p>
        </p:txBody>
      </p:sp>
      <p:sp>
        <p:nvSpPr>
          <p:cNvPr id="285" name="Google Shape;285;g56cffa660c_2_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56cffa660c_2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56cffa660c_2_5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Steps that kitchen staff must take to avoid cross-contact.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Wash, rinse, and sanitize cookware, utensils, and equipment before preparing the food. This includes food-prep surfaces. Some operations use a separate set of utensils just for allergen</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special orders.</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Use equipment assigned only for preparing allergen special orders. Use separate fryers and cooking oils when frying food for guests with food allergies.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30" name="Google Shape;430;g56cffa660c_2_5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56cffa660c_2_5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56cffa660c_2_5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prevention measures discussed throughout this section will help prevent accidental contamination of food. But restaurant and foodservice employees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also must take steps to prevent people from purposely contaminating food. Competitors, vendors, former staff, guests, or terrorists may try to tamper with</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food in your operation. Attacks might occur anywhere from the farm to the restaurant. They are usually focused on a specific food item, a manufacturing</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process, or a business. The best way to protect food is to make it as difficult as possible for someone to tamper with it.</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One important way to prevent tampering is to control access to the operation’s food-storage and preparation areas. Uniforms and name tags help identify staff</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and vendors. Security badges also help ensure that only the people who belong there are in the specific food area. All staff in an operation, from buser to</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executive chef, should report anything that seems suspicious. As the saying goes, “If you see something, say something.”</a:t>
            </a:r>
            <a:endParaRPr sz="1200">
              <a:solidFill>
                <a:schemeClr val="dk1"/>
              </a:solidFill>
              <a:latin typeface="Calibri"/>
              <a:ea typeface="Calibri"/>
              <a:cs typeface="Calibri"/>
              <a:sym typeface="Calibri"/>
            </a:endParaRPr>
          </a:p>
        </p:txBody>
      </p:sp>
      <p:sp>
        <p:nvSpPr>
          <p:cNvPr id="439" name="Google Shape;439;g56cffa660c_2_5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6cffa660c_2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56cffa660c_2_5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Today, many government departments monitor food safety. In the United States, most regulations that affect restaurant and foodservice operations are written at</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state level. However, federal, state, and local governments are all involved.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Food and Drug Administration (FDA) writes the </a:t>
            </a:r>
            <a:r>
              <a:rPr b="0" i="1" lang="en" sz="1200" u="none" strike="noStrike">
                <a:solidFill>
                  <a:schemeClr val="dk1"/>
                </a:solidFill>
                <a:latin typeface="Calibri"/>
                <a:ea typeface="Calibri"/>
                <a:cs typeface="Calibri"/>
                <a:sym typeface="Calibri"/>
              </a:rPr>
              <a:t>FDA Food Code</a:t>
            </a:r>
            <a:r>
              <a:rPr b="0" i="0" lang="en" sz="1200" u="none" strike="noStrike">
                <a:solidFill>
                  <a:schemeClr val="dk1"/>
                </a:solidFill>
                <a:latin typeface="Calibri"/>
                <a:ea typeface="Calibri"/>
                <a:cs typeface="Calibri"/>
                <a:sym typeface="Calibri"/>
              </a:rPr>
              <a:t>, which recommends specific food safety regulations for the restaurant and foodservice industry.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But the code is not actual law. Each state decides whether to adopt the </a:t>
            </a:r>
            <a:r>
              <a:rPr b="0" i="1" lang="en" sz="1200" u="none" strike="noStrike">
                <a:solidFill>
                  <a:schemeClr val="dk1"/>
                </a:solidFill>
                <a:latin typeface="Calibri"/>
                <a:ea typeface="Calibri"/>
                <a:cs typeface="Calibri"/>
                <a:sym typeface="Calibri"/>
              </a:rPr>
              <a:t>FDA Food Code </a:t>
            </a:r>
            <a:r>
              <a:rPr b="0" i="0" lang="en" sz="1200" u="none" strike="noStrike">
                <a:solidFill>
                  <a:schemeClr val="dk1"/>
                </a:solidFill>
                <a:latin typeface="Calibri"/>
                <a:ea typeface="Calibri"/>
                <a:cs typeface="Calibri"/>
                <a:sym typeface="Calibri"/>
              </a:rPr>
              <a:t>or some form of it as law. The laws passed at the state level are then enforced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by state or local (city or county) health departments.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Health inspectors from city, county, or state health departments conduct inspections in most states.</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 </a:t>
            </a:r>
            <a:r>
              <a:rPr b="1" lang="en" sz="1200">
                <a:solidFill>
                  <a:schemeClr val="dk1"/>
                </a:solidFill>
                <a:latin typeface="Calibri"/>
                <a:ea typeface="Calibri"/>
                <a:cs typeface="Calibri"/>
                <a:sym typeface="Calibri"/>
              </a:rPr>
              <a:t>inspection</a:t>
            </a:r>
            <a:r>
              <a:rPr lang="en" sz="1200">
                <a:solidFill>
                  <a:schemeClr val="dk1"/>
                </a:solidFill>
                <a:latin typeface="Calibri"/>
                <a:ea typeface="Calibri"/>
                <a:cs typeface="Calibri"/>
                <a:sym typeface="Calibri"/>
              </a:rPr>
              <a:t> is a formal review or examination conducted to see if an operation is following food safety laws. All operations serving food to the public</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are inspected. If violations are found, operations such as restaurants, hospitals, nursing homes, and schools may be temporarily closed. The most important</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reason for inspections is that failing to keep food safe can put the health of guests at risk. Failing an inspection could also result in an operation going</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Successful restaurant and foodservice managers understand local food safety requirements and design policies that address them. They also conduct their</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own self-inspections. A self-inspection should check for the same things that a health inspector would look for, so that an operation is always prepared and</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functioning appropriately.</a:t>
            </a:r>
            <a:endParaRPr sz="1200">
              <a:solidFill>
                <a:schemeClr val="dk1"/>
              </a:solidFill>
              <a:latin typeface="Calibri"/>
              <a:ea typeface="Calibri"/>
              <a:cs typeface="Calibri"/>
              <a:sym typeface="Calibri"/>
            </a:endParaRPr>
          </a:p>
        </p:txBody>
      </p:sp>
      <p:sp>
        <p:nvSpPr>
          <p:cNvPr id="446" name="Google Shape;446;g56cffa660c_2_5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6cffa660c_2_2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56cffa660c_2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6cffa660c_2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56cffa660c_2_2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Certain groups of people have a higher risk of getting a foodborne illness than others. These groups are known as</a:t>
            </a:r>
            <a:r>
              <a:rPr b="1" i="0" lang="en" sz="1200" u="none" strike="noStrike">
                <a:solidFill>
                  <a:schemeClr val="dk1"/>
                </a:solidFill>
                <a:latin typeface="Calibri"/>
                <a:ea typeface="Calibri"/>
                <a:cs typeface="Calibri"/>
                <a:sym typeface="Calibri"/>
              </a:rPr>
              <a:t> high-risk populations</a:t>
            </a:r>
            <a:r>
              <a:rPr b="0" i="0" lang="en" sz="1200" u="none" strike="noStrike">
                <a:solidFill>
                  <a:schemeClr val="dk1"/>
                </a:solidFill>
                <a:latin typeface="Calibri"/>
                <a:ea typeface="Calibri"/>
                <a:cs typeface="Calibri"/>
                <a:sym typeface="Calibri"/>
              </a:rPr>
              <a:t>. The main reason</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these people have a higher risk is that they have weakened immune systems. The </a:t>
            </a:r>
            <a:r>
              <a:rPr b="1" i="0" lang="en" sz="1200" u="none" strike="noStrike">
                <a:solidFill>
                  <a:schemeClr val="dk1"/>
                </a:solidFill>
                <a:latin typeface="Calibri"/>
                <a:ea typeface="Calibri"/>
                <a:cs typeface="Calibri"/>
                <a:sym typeface="Calibri"/>
              </a:rPr>
              <a:t>immune system </a:t>
            </a:r>
            <a:r>
              <a:rPr b="0" i="0" lang="en" sz="1200" u="none" strike="noStrike">
                <a:solidFill>
                  <a:schemeClr val="dk1"/>
                </a:solidFill>
                <a:latin typeface="Calibri"/>
                <a:ea typeface="Calibri"/>
                <a:cs typeface="Calibri"/>
                <a:sym typeface="Calibri"/>
              </a:rPr>
              <a:t>is the body’s defense against illness. When the system is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weak, it cannot fight off illness as easily as a healthy system.</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Many hazards contaminate food because someone has handled the food incorrectly. Contamination means that harmful things are present in food,</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making it unsafe to eat.</a:t>
            </a:r>
            <a:endParaRPr sz="1200">
              <a:solidFill>
                <a:schemeClr val="dk1"/>
              </a:solidFill>
              <a:latin typeface="Calibri"/>
              <a:ea typeface="Calibri"/>
              <a:cs typeface="Calibri"/>
              <a:sym typeface="Calibri"/>
            </a:endParaRPr>
          </a:p>
        </p:txBody>
      </p:sp>
      <p:sp>
        <p:nvSpPr>
          <p:cNvPr id="300" name="Google Shape;300;g56cffa660c_2_2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56cffa660c_2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56cffa660c_2_2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To prevent foodborne illness, it is important to recognize the hazards that can make food unsafe. A hazard is something with the potential to cause harm.</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In the preparation of food, hazards are divided into three categories: biological, chemical, and physical. Figure 6.1 shows examples of these hazards.</a:t>
            </a:r>
            <a:endParaRPr/>
          </a:p>
          <a:p>
            <a:pPr indent="0" lvl="0" marL="0" rtl="0" algn="l">
              <a:spcBef>
                <a:spcPts val="0"/>
              </a:spcBef>
              <a:spcAft>
                <a:spcPts val="0"/>
              </a:spcAft>
              <a:buNone/>
            </a:pPr>
            <a:r>
              <a:t/>
            </a:r>
            <a:endParaRPr/>
          </a:p>
        </p:txBody>
      </p:sp>
      <p:sp>
        <p:nvSpPr>
          <p:cNvPr id="307" name="Google Shape;307;g56cffa660c_2_2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6cffa660c_2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56cffa660c_2_2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Microorganisms are small, living organisms that can be seen only through a microscope. Most living things, including humans, carry microorganisms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on, or in, their bodies. Microorganisms that cause illness are called pathogens. They can be transferred from surfaces and hands to food and</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other surfaces. Pathogens are the greatest threat to food safety in a restaurant or foodservice operation.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There are four types of pathogens that can contaminate food, causing foodborne illness.</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Many viruses, bacteria, and parasites cause illness but cannot be seen, smelled, or tasted. On the other hand, some fungi, like mold, change the appearance,</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taste, or smell of food but might not cause illness.</a:t>
            </a:r>
            <a:endParaRPr sz="1200">
              <a:solidFill>
                <a:schemeClr val="dk1"/>
              </a:solidFill>
              <a:latin typeface="Calibri"/>
              <a:ea typeface="Calibri"/>
              <a:cs typeface="Calibri"/>
              <a:sym typeface="Calibri"/>
            </a:endParaRPr>
          </a:p>
        </p:txBody>
      </p:sp>
      <p:sp>
        <p:nvSpPr>
          <p:cNvPr id="316" name="Google Shape;316;g56cffa660c_2_2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6cffa660c_2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56cffa660c_2_2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Viruses can survive refrigerator and freezer temperatures. They cannot grow in food, but once they are eaten, they grow inside a person’s intestines. People can</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get viruses from many things, including food, water, any contaminated surface, or from other people. Examples of viruses that can cause foodborne illness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include Hepatitis A and Norovirus.</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Foodborne illness caused by viruses can generally be prevented if you take the right precautions. People carry viruses in their feces and can transfer them to</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their hands after using the restroom. And that is why workers are always told to wash their hands after using the restroom—because otherwise they could</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contaminate food and make guests sick. The best ways to prevent the spread of viruses are to:</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Stay home if you have been vomiting or have diarrhea or jaundice (yellowing of skin and eyes).</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Wash your hands at the right times and in the right way.</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Avoid using bare hands to handle ready-to-eat foo</a:t>
            </a:r>
            <a:endParaRPr sz="1200">
              <a:solidFill>
                <a:schemeClr val="dk1"/>
              </a:solidFill>
              <a:latin typeface="Calibri"/>
              <a:ea typeface="Calibri"/>
              <a:cs typeface="Calibri"/>
              <a:sym typeface="Calibri"/>
            </a:endParaRPr>
          </a:p>
        </p:txBody>
      </p:sp>
      <p:sp>
        <p:nvSpPr>
          <p:cNvPr id="324" name="Google Shape;324;g56cffa660c_2_2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56cffa660c_2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56cffa660c_2_3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Knowing what bacteria are and how they grow can help you control them. If the conditions are right, bacteria will grow rapidly, doubling</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their number as often as every 20 minutes. Some bacteria, as they grow and die, create toxins (poisons) in food. Cooking may not destroy </a:t>
            </a: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these toxins, and people who eat the food can become sick. Examples of foodborne bacteria include </a:t>
            </a:r>
            <a:r>
              <a:rPr b="0" i="1" lang="en" sz="1200" u="none" strike="noStrike">
                <a:solidFill>
                  <a:schemeClr val="dk1"/>
                </a:solidFill>
                <a:latin typeface="Calibri"/>
                <a:ea typeface="Calibri"/>
                <a:cs typeface="Calibri"/>
                <a:sym typeface="Calibri"/>
              </a:rPr>
              <a:t>Salmonella</a:t>
            </a:r>
            <a:r>
              <a:rPr b="0" i="0" lang="en" sz="1200" u="none" strike="noStrike">
                <a:solidFill>
                  <a:schemeClr val="dk1"/>
                </a:solidFill>
                <a:latin typeface="Calibri"/>
                <a:ea typeface="Calibri"/>
                <a:cs typeface="Calibri"/>
                <a:sym typeface="Calibri"/>
              </a:rPr>
              <a:t> Typhi, nontyphoidal </a:t>
            </a:r>
            <a:r>
              <a:rPr b="0" i="1" lang="en" sz="1200" u="none" strike="noStrike">
                <a:solidFill>
                  <a:schemeClr val="dk1"/>
                </a:solidFill>
                <a:latin typeface="Calibri"/>
                <a:ea typeface="Calibri"/>
                <a:cs typeface="Calibri"/>
                <a:sym typeface="Calibri"/>
              </a:rPr>
              <a:t>Salmonella</a:t>
            </a:r>
            <a:r>
              <a:rPr b="0" i="0" lang="en" sz="1200" u="none" strike="noStrike">
                <a:solidFill>
                  <a:schemeClr val="dk1"/>
                </a:solidFill>
                <a:latin typeface="Calibri"/>
                <a:ea typeface="Calibri"/>
                <a:cs typeface="Calibri"/>
                <a:sym typeface="Calibri"/>
              </a:rPr>
              <a:t>, </a:t>
            </a:r>
            <a:br>
              <a:rPr b="0" i="0" lang="en" sz="1200" u="none" strike="noStrike">
                <a:solidFill>
                  <a:schemeClr val="dk1"/>
                </a:solidFill>
                <a:latin typeface="Calibri"/>
                <a:ea typeface="Calibri"/>
                <a:cs typeface="Calibri"/>
                <a:sym typeface="Calibri"/>
              </a:rPr>
            </a:br>
            <a:r>
              <a:rPr b="0" i="1" lang="en" sz="1200" u="none" strike="noStrike">
                <a:solidFill>
                  <a:schemeClr val="dk1"/>
                </a:solidFill>
                <a:latin typeface="Calibri"/>
                <a:ea typeface="Calibri"/>
                <a:cs typeface="Calibri"/>
                <a:sym typeface="Calibri"/>
              </a:rPr>
              <a:t>Shigella</a:t>
            </a:r>
            <a:r>
              <a:rPr b="0" i="0" lang="en" sz="1200" u="none" strike="noStrike">
                <a:solidFill>
                  <a:schemeClr val="dk1"/>
                </a:solidFill>
                <a:latin typeface="Calibri"/>
                <a:ea typeface="Calibri"/>
                <a:cs typeface="Calibri"/>
                <a:sym typeface="Calibri"/>
              </a:rPr>
              <a:t> spp., and Shiga toxin–producing </a:t>
            </a:r>
            <a:r>
              <a:rPr b="0" i="1" lang="en" sz="1200" u="none" strike="noStrike">
                <a:solidFill>
                  <a:schemeClr val="dk1"/>
                </a:solidFill>
                <a:latin typeface="Calibri"/>
                <a:ea typeface="Calibri"/>
                <a:cs typeface="Calibri"/>
                <a:sym typeface="Calibri"/>
              </a:rPr>
              <a:t>E. coli </a:t>
            </a:r>
            <a:r>
              <a:rPr b="0" i="0" lang="en" sz="1200" u="none" strike="noStrike">
                <a:solidFill>
                  <a:schemeClr val="dk1"/>
                </a:solidFill>
                <a:latin typeface="Calibri"/>
                <a:ea typeface="Calibri"/>
                <a:cs typeface="Calibri"/>
                <a:sym typeface="Calibri"/>
              </a:rPr>
              <a:t>(STEC).</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Picture shows bacteria growth on a tomato at 20 minute intervals and after 10 hours.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31" name="Google Shape;331;g56cffa660c_2_3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56cffa660c_2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56cffa660c_2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To grow, bacteria need an energy source. Carbohydrates such as baked potatoes and proteins such as beef are examples.</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Bacteria grow best in food that contains little or no acid. An example of food with a lot of acid is lemons. Food items with little acid</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chicken and cooked corn.</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Figure 6.3 on page 106 includes the pH level of common foods.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Bacteria grow well in food that has a temperature between 41°F and 135°F (5°C and 57°C). This range is known as the temperature</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danger zone.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Bacteria need time to grow. The more time bacteria spend in the temperature danger zone, the more opportunity they have to grow to</a:t>
            </a:r>
            <a:endParaRPr>
              <a:solidFill>
                <a:schemeClr val="dk1"/>
              </a:solidFill>
            </a:endParaRPr>
          </a:p>
          <a:p>
            <a:pPr indent="0" lvl="0" marL="0" rtl="0" algn="l">
              <a:spcBef>
                <a:spcPts val="0"/>
              </a:spcBef>
              <a:spcAft>
                <a:spcPts val="0"/>
              </a:spcAft>
              <a:buNone/>
            </a:pPr>
            <a:r>
              <a:rPr lang="en" sz="1200">
                <a:solidFill>
                  <a:schemeClr val="dk1"/>
                </a:solidFill>
                <a:latin typeface="Calibri"/>
                <a:ea typeface="Calibri"/>
                <a:cs typeface="Calibri"/>
                <a:sym typeface="Calibri"/>
              </a:rPr>
              <a:t>unsafe levels.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Some bacteria need oxygen to grow. Others grow when oxygen is not there. For example, some bacteria that grow without oxygen would</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grow quickly in a pot of cooked rice.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9" name="Google Shape;339;g56cffa660c_2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3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3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4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4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4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Slide">
  <p:cSld name="5_Title Slide">
    <p:spTree>
      <p:nvGrpSpPr>
        <p:cNvPr id="56" name="Shape 56"/>
        <p:cNvGrpSpPr/>
        <p:nvPr/>
      </p:nvGrpSpPr>
      <p:grpSpPr>
        <a:xfrm>
          <a:off x="0" y="0"/>
          <a:ext cx="0" cy="0"/>
          <a:chOff x="0" y="0"/>
          <a:chExt cx="0" cy="0"/>
        </a:xfrm>
      </p:grpSpPr>
      <p:sp>
        <p:nvSpPr>
          <p:cNvPr id="57" name="Google Shape;57;p14"/>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8" name="Google Shape;58;p14"/>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pic>
        <p:nvPicPr>
          <p:cNvPr id="59" name="Google Shape;59;p14"/>
          <p:cNvPicPr preferRelativeResize="0"/>
          <p:nvPr/>
        </p:nvPicPr>
        <p:blipFill rotWithShape="1">
          <a:blip r:embed="rId2">
            <a:alphaModFix/>
          </a:blip>
          <a:srcRect b="0" l="0" r="0" t="0"/>
          <a:stretch/>
        </p:blipFill>
        <p:spPr>
          <a:xfrm>
            <a:off x="2460581" y="228600"/>
            <a:ext cx="4324350" cy="1162050"/>
          </a:xfrm>
          <a:prstGeom prst="rect">
            <a:avLst/>
          </a:prstGeom>
          <a:noFill/>
          <a:ln>
            <a:noFill/>
          </a:ln>
        </p:spPr>
      </p:pic>
      <p:pic>
        <p:nvPicPr>
          <p:cNvPr id="60" name="Google Shape;60;p14"/>
          <p:cNvPicPr preferRelativeResize="0"/>
          <p:nvPr/>
        </p:nvPicPr>
        <p:blipFill rotWithShape="1">
          <a:blip r:embed="rId3">
            <a:alphaModFix/>
          </a:blip>
          <a:srcRect b="22232" l="1695" r="29999" t="9468"/>
          <a:stretch/>
        </p:blipFill>
        <p:spPr>
          <a:xfrm>
            <a:off x="2346281" y="1581150"/>
            <a:ext cx="4400550" cy="2933700"/>
          </a:xfrm>
          <a:prstGeom prst="rect">
            <a:avLst/>
          </a:prstGeom>
          <a:noFill/>
          <a:ln cap="flat" cmpd="sng" w="19050">
            <a:solidFill>
              <a:schemeClr val="lt1"/>
            </a:solidFill>
            <a:prstDash val="solid"/>
            <a:miter lim="800000"/>
            <a:headEnd len="sm" w="sm" type="none"/>
            <a:tailEnd len="sm" w="sm" type="none"/>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1" name="Shape 61"/>
        <p:cNvGrpSpPr/>
        <p:nvPr/>
      </p:nvGrpSpPr>
      <p:grpSpPr>
        <a:xfrm>
          <a:off x="0" y="0"/>
          <a:ext cx="0" cy="0"/>
          <a:chOff x="0" y="0"/>
          <a:chExt cx="0" cy="0"/>
        </a:xfrm>
      </p:grpSpPr>
      <p:cxnSp>
        <p:nvCxnSpPr>
          <p:cNvPr id="62" name="Google Shape;62;p15"/>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63" name="Google Shape;63;p15"/>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4" name="Google Shape;64;p15"/>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 name="Google Shape;65;p15"/>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 name="Google Shape;66;p15"/>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67" name="Google Shape;67;p15"/>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68" name="Google Shape;68;p15"/>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picture">
  <p:cSld name="Content_picture">
    <p:spTree>
      <p:nvGrpSpPr>
        <p:cNvPr id="69" name="Shape 69"/>
        <p:cNvGrpSpPr/>
        <p:nvPr/>
      </p:nvGrpSpPr>
      <p:grpSpPr>
        <a:xfrm>
          <a:off x="0" y="0"/>
          <a:ext cx="0" cy="0"/>
          <a:chOff x="0" y="0"/>
          <a:chExt cx="0" cy="0"/>
        </a:xfrm>
      </p:grpSpPr>
      <p:cxnSp>
        <p:nvCxnSpPr>
          <p:cNvPr id="70" name="Google Shape;70;p16"/>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71" name="Google Shape;71;p16"/>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 name="Google Shape;72;p16"/>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3" name="Google Shape;73;p16"/>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4" name="Google Shape;74;p16"/>
          <p:cNvSpPr/>
          <p:nvPr/>
        </p:nvSpPr>
        <p:spPr>
          <a:xfrm>
            <a:off x="5486400" y="971550"/>
            <a:ext cx="3352800" cy="20002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 name="Google Shape;75;p16"/>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76" name="Google Shape;76;p16"/>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77" name="Google Shape;77;p16"/>
          <p:cNvSpPr/>
          <p:nvPr>
            <p:ph idx="2" type="pic"/>
          </p:nvPr>
        </p:nvSpPr>
        <p:spPr>
          <a:xfrm>
            <a:off x="5638800" y="1085850"/>
            <a:ext cx="3048000" cy="177165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78" name="Google Shape;78;p16"/>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large image">
  <p:cSld name="Title_large image">
    <p:spTree>
      <p:nvGrpSpPr>
        <p:cNvPr id="79" name="Shape 79"/>
        <p:cNvGrpSpPr/>
        <p:nvPr/>
      </p:nvGrpSpPr>
      <p:grpSpPr>
        <a:xfrm>
          <a:off x="0" y="0"/>
          <a:ext cx="0" cy="0"/>
          <a:chOff x="0" y="0"/>
          <a:chExt cx="0" cy="0"/>
        </a:xfrm>
      </p:grpSpPr>
      <p:cxnSp>
        <p:nvCxnSpPr>
          <p:cNvPr id="80" name="Google Shape;80;p17"/>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81" name="Google Shape;81;p17"/>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2" name="Google Shape;82;p17"/>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3" name="Google Shape;83;p17"/>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4" name="Google Shape;84;p17"/>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85" name="Google Shape;85;p17"/>
          <p:cNvSpPr/>
          <p:nvPr>
            <p:ph idx="2" type="pic"/>
          </p:nvPr>
        </p:nvSpPr>
        <p:spPr>
          <a:xfrm>
            <a:off x="457200" y="971550"/>
            <a:ext cx="8229600" cy="3600450"/>
          </a:xfrm>
          <a:prstGeom prst="rect">
            <a:avLst/>
          </a:prstGeom>
          <a:noFill/>
          <a:ln>
            <a:noFill/>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6" name="Google Shape;86;p17"/>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2_picture">
  <p:cSld name="Content_2_picture">
    <p:spTree>
      <p:nvGrpSpPr>
        <p:cNvPr id="87" name="Shape 87"/>
        <p:cNvGrpSpPr/>
        <p:nvPr/>
      </p:nvGrpSpPr>
      <p:grpSpPr>
        <a:xfrm>
          <a:off x="0" y="0"/>
          <a:ext cx="0" cy="0"/>
          <a:chOff x="0" y="0"/>
          <a:chExt cx="0" cy="0"/>
        </a:xfrm>
      </p:grpSpPr>
      <p:cxnSp>
        <p:nvCxnSpPr>
          <p:cNvPr id="88" name="Google Shape;88;p18"/>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89" name="Google Shape;89;p18"/>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0" name="Google Shape;90;p18"/>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1" name="Google Shape;91;p18"/>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 name="Google Shape;92;p18"/>
          <p:cNvSpPr/>
          <p:nvPr/>
        </p:nvSpPr>
        <p:spPr>
          <a:xfrm>
            <a:off x="5486400" y="971550"/>
            <a:ext cx="3352800" cy="16002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 name="Google Shape;93;p18"/>
          <p:cNvSpPr/>
          <p:nvPr/>
        </p:nvSpPr>
        <p:spPr>
          <a:xfrm>
            <a:off x="5486400" y="2686050"/>
            <a:ext cx="3352800" cy="16002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4" name="Google Shape;94;p18"/>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95" name="Google Shape;95;p18"/>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96" name="Google Shape;96;p18"/>
          <p:cNvSpPr/>
          <p:nvPr>
            <p:ph idx="2" type="pic"/>
          </p:nvPr>
        </p:nvSpPr>
        <p:spPr>
          <a:xfrm>
            <a:off x="5638800" y="1085850"/>
            <a:ext cx="3048000" cy="13716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7" name="Google Shape;97;p18"/>
          <p:cNvSpPr/>
          <p:nvPr>
            <p:ph idx="3" type="pic"/>
          </p:nvPr>
        </p:nvSpPr>
        <p:spPr>
          <a:xfrm>
            <a:off x="5638800" y="2800350"/>
            <a:ext cx="3048000" cy="13716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8" name="Google Shape;98;p18"/>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99" name="Shape 99"/>
        <p:cNvGrpSpPr/>
        <p:nvPr/>
      </p:nvGrpSpPr>
      <p:grpSpPr>
        <a:xfrm>
          <a:off x="0" y="0"/>
          <a:ext cx="0" cy="0"/>
          <a:chOff x="0" y="0"/>
          <a:chExt cx="0" cy="0"/>
        </a:xfrm>
      </p:grpSpPr>
      <p:sp>
        <p:nvSpPr>
          <p:cNvPr id="100" name="Google Shape;100;p19"/>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WelcomeIndustry_GettyImages-470224758.jpg" id="101" name="Google Shape;101;p19"/>
          <p:cNvPicPr preferRelativeResize="0"/>
          <p:nvPr/>
        </p:nvPicPr>
        <p:blipFill rotWithShape="1">
          <a:blip r:embed="rId2">
            <a:alphaModFix/>
          </a:blip>
          <a:srcRect b="0" l="0" r="0" t="0"/>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02" name="Google Shape;102;p19"/>
          <p:cNvPicPr preferRelativeResize="0"/>
          <p:nvPr/>
        </p:nvPicPr>
        <p:blipFill rotWithShape="1">
          <a:blip r:embed="rId3">
            <a:alphaModFix/>
          </a:blip>
          <a:srcRect b="0" l="0" r="0" t="0"/>
          <a:stretch/>
        </p:blipFill>
        <p:spPr>
          <a:xfrm>
            <a:off x="2038350" y="228600"/>
            <a:ext cx="4914900" cy="1162050"/>
          </a:xfrm>
          <a:prstGeom prst="rect">
            <a:avLst/>
          </a:prstGeom>
          <a:noFill/>
          <a:ln>
            <a:noFill/>
          </a:ln>
        </p:spPr>
      </p:pic>
      <p:sp>
        <p:nvSpPr>
          <p:cNvPr id="103" name="Google Shape;103;p19"/>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104" name="Shape 104"/>
        <p:cNvGrpSpPr/>
        <p:nvPr/>
      </p:nvGrpSpPr>
      <p:grpSpPr>
        <a:xfrm>
          <a:off x="0" y="0"/>
          <a:ext cx="0" cy="0"/>
          <a:chOff x="0" y="0"/>
          <a:chExt cx="0" cy="0"/>
        </a:xfrm>
      </p:grpSpPr>
      <p:sp>
        <p:nvSpPr>
          <p:cNvPr id="105" name="Google Shape;105;p20"/>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06" name="Google Shape;106;p20"/>
          <p:cNvPicPr preferRelativeResize="0"/>
          <p:nvPr/>
        </p:nvPicPr>
        <p:blipFill rotWithShape="1">
          <a:blip r:embed="rId2">
            <a:alphaModFix/>
          </a:blip>
          <a:srcRect b="3800" l="9039" r="3634" t="9232"/>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07" name="Google Shape;107;p20"/>
          <p:cNvPicPr preferRelativeResize="0"/>
          <p:nvPr/>
        </p:nvPicPr>
        <p:blipFill rotWithShape="1">
          <a:blip r:embed="rId3">
            <a:alphaModFix/>
          </a:blip>
          <a:srcRect b="0" l="0" r="0" t="0"/>
          <a:stretch/>
        </p:blipFill>
        <p:spPr>
          <a:xfrm>
            <a:off x="2590800" y="228600"/>
            <a:ext cx="4114800" cy="1162050"/>
          </a:xfrm>
          <a:prstGeom prst="rect">
            <a:avLst/>
          </a:prstGeom>
          <a:noFill/>
          <a:ln>
            <a:noFill/>
          </a:ln>
        </p:spPr>
      </p:pic>
      <p:sp>
        <p:nvSpPr>
          <p:cNvPr id="108" name="Google Shape;108;p20"/>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p:cSld name="2_Title Slide">
    <p:spTree>
      <p:nvGrpSpPr>
        <p:cNvPr id="109" name="Shape 109"/>
        <p:cNvGrpSpPr/>
        <p:nvPr/>
      </p:nvGrpSpPr>
      <p:grpSpPr>
        <a:xfrm>
          <a:off x="0" y="0"/>
          <a:ext cx="0" cy="0"/>
          <a:chOff x="0" y="0"/>
          <a:chExt cx="0" cy="0"/>
        </a:xfrm>
      </p:grpSpPr>
      <p:pic>
        <p:nvPicPr>
          <p:cNvPr id="110" name="Google Shape;110;p21"/>
          <p:cNvPicPr preferRelativeResize="0"/>
          <p:nvPr/>
        </p:nvPicPr>
        <p:blipFill rotWithShape="1">
          <a:blip r:embed="rId2">
            <a:alphaModFix/>
          </a:blip>
          <a:srcRect b="0" l="0" r="0" t="0"/>
          <a:stretch/>
        </p:blipFill>
        <p:spPr>
          <a:xfrm>
            <a:off x="1981200" y="228600"/>
            <a:ext cx="5181600" cy="1162050"/>
          </a:xfrm>
          <a:prstGeom prst="rect">
            <a:avLst/>
          </a:prstGeom>
          <a:noFill/>
          <a:ln>
            <a:noFill/>
          </a:ln>
        </p:spPr>
      </p:pic>
      <p:sp>
        <p:nvSpPr>
          <p:cNvPr id="111" name="Google Shape;111;p21"/>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12" name="Google Shape;112;p21"/>
          <p:cNvPicPr preferRelativeResize="0"/>
          <p:nvPr/>
        </p:nvPicPr>
        <p:blipFill rotWithShape="1">
          <a:blip r:embed="rId3">
            <a:alphaModFix/>
          </a:blip>
          <a:srcRect b="11445" l="6761" r="1024" t="6297"/>
          <a:stretch/>
        </p:blipFill>
        <p:spPr>
          <a:xfrm>
            <a:off x="1600200" y="1600200"/>
            <a:ext cx="5867400" cy="2914650"/>
          </a:xfrm>
          <a:prstGeom prst="rect">
            <a:avLst/>
          </a:prstGeom>
          <a:noFill/>
          <a:ln cap="flat" cmpd="sng" w="19050">
            <a:solidFill>
              <a:schemeClr val="lt1"/>
            </a:solidFill>
            <a:prstDash val="solid"/>
            <a:miter lim="800000"/>
            <a:headEnd len="sm" w="sm" type="none"/>
            <a:tailEnd len="sm" w="sm" type="none"/>
          </a:ln>
        </p:spPr>
      </p:pic>
      <p:sp>
        <p:nvSpPr>
          <p:cNvPr id="113" name="Google Shape;113;p21"/>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spTree>
      <p:nvGrpSpPr>
        <p:cNvPr id="114" name="Shape 114"/>
        <p:cNvGrpSpPr/>
        <p:nvPr/>
      </p:nvGrpSpPr>
      <p:grpSpPr>
        <a:xfrm>
          <a:off x="0" y="0"/>
          <a:ext cx="0" cy="0"/>
          <a:chOff x="0" y="0"/>
          <a:chExt cx="0" cy="0"/>
        </a:xfrm>
      </p:grpSpPr>
      <p:sp>
        <p:nvSpPr>
          <p:cNvPr id="115" name="Google Shape;115;p22"/>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16" name="Google Shape;116;p22"/>
          <p:cNvPicPr preferRelativeResize="0"/>
          <p:nvPr/>
        </p:nvPicPr>
        <p:blipFill rotWithShape="1">
          <a:blip r:embed="rId2">
            <a:alphaModFix/>
          </a:blip>
          <a:srcRect b="1858" l="1855" r="1333" t="2802"/>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17" name="Google Shape;117;p22"/>
          <p:cNvPicPr preferRelativeResize="0"/>
          <p:nvPr/>
        </p:nvPicPr>
        <p:blipFill rotWithShape="1">
          <a:blip r:embed="rId3">
            <a:alphaModFix/>
          </a:blip>
          <a:srcRect b="0" l="0" r="0" t="0"/>
          <a:stretch/>
        </p:blipFill>
        <p:spPr>
          <a:xfrm>
            <a:off x="2406650" y="228600"/>
            <a:ext cx="4330700" cy="1162050"/>
          </a:xfrm>
          <a:prstGeom prst="rect">
            <a:avLst/>
          </a:prstGeom>
          <a:noFill/>
          <a:ln>
            <a:noFill/>
          </a:ln>
        </p:spPr>
      </p:pic>
      <p:sp>
        <p:nvSpPr>
          <p:cNvPr id="118" name="Google Shape;118;p22"/>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Slide">
  <p:cSld name="4_Title Slide">
    <p:spTree>
      <p:nvGrpSpPr>
        <p:cNvPr id="119" name="Shape 119"/>
        <p:cNvGrpSpPr/>
        <p:nvPr/>
      </p:nvGrpSpPr>
      <p:grpSpPr>
        <a:xfrm>
          <a:off x="0" y="0"/>
          <a:ext cx="0" cy="0"/>
          <a:chOff x="0" y="0"/>
          <a:chExt cx="0" cy="0"/>
        </a:xfrm>
      </p:grpSpPr>
      <p:sp>
        <p:nvSpPr>
          <p:cNvPr id="120" name="Google Shape;120;p23"/>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21" name="Google Shape;121;p23"/>
          <p:cNvPicPr preferRelativeResize="0"/>
          <p:nvPr/>
        </p:nvPicPr>
        <p:blipFill rotWithShape="1">
          <a:blip r:embed="rId2">
            <a:alphaModFix/>
          </a:blip>
          <a:srcRect b="13461" l="1378" r="2625" t="22548"/>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22" name="Google Shape;122;p23"/>
          <p:cNvPicPr preferRelativeResize="0"/>
          <p:nvPr/>
        </p:nvPicPr>
        <p:blipFill rotWithShape="1">
          <a:blip r:embed="rId3">
            <a:alphaModFix/>
          </a:blip>
          <a:srcRect b="0" l="0" r="0" t="0"/>
          <a:stretch/>
        </p:blipFill>
        <p:spPr>
          <a:xfrm>
            <a:off x="2209800" y="228600"/>
            <a:ext cx="4559300" cy="1162050"/>
          </a:xfrm>
          <a:prstGeom prst="rect">
            <a:avLst/>
          </a:prstGeom>
          <a:noFill/>
          <a:ln>
            <a:noFill/>
          </a:ln>
        </p:spPr>
      </p:pic>
      <p:sp>
        <p:nvSpPr>
          <p:cNvPr id="123" name="Google Shape;123;p23"/>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Slide">
  <p:cSld name="6_Title Slide">
    <p:spTree>
      <p:nvGrpSpPr>
        <p:cNvPr id="124" name="Shape 124"/>
        <p:cNvGrpSpPr/>
        <p:nvPr/>
      </p:nvGrpSpPr>
      <p:grpSpPr>
        <a:xfrm>
          <a:off x="0" y="0"/>
          <a:ext cx="0" cy="0"/>
          <a:chOff x="0" y="0"/>
          <a:chExt cx="0" cy="0"/>
        </a:xfrm>
      </p:grpSpPr>
      <p:sp>
        <p:nvSpPr>
          <p:cNvPr id="125" name="Google Shape;125;p24"/>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26" name="Google Shape;126;p24"/>
          <p:cNvPicPr preferRelativeResize="0"/>
          <p:nvPr/>
        </p:nvPicPr>
        <p:blipFill rotWithShape="1">
          <a:blip r:embed="rId2">
            <a:alphaModFix/>
          </a:blip>
          <a:srcRect b="18178" l="11604" r="20654" t="14082"/>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27" name="Google Shape;127;p24"/>
          <p:cNvPicPr preferRelativeResize="0"/>
          <p:nvPr/>
        </p:nvPicPr>
        <p:blipFill rotWithShape="1">
          <a:blip r:embed="rId3">
            <a:alphaModFix/>
          </a:blip>
          <a:srcRect b="0" l="0" r="0" t="0"/>
          <a:stretch/>
        </p:blipFill>
        <p:spPr>
          <a:xfrm>
            <a:off x="2165350" y="228600"/>
            <a:ext cx="4813300" cy="1162050"/>
          </a:xfrm>
          <a:prstGeom prst="rect">
            <a:avLst/>
          </a:prstGeom>
          <a:noFill/>
          <a:ln>
            <a:noFill/>
          </a:ln>
        </p:spPr>
      </p:pic>
      <p:sp>
        <p:nvSpPr>
          <p:cNvPr id="128" name="Google Shape;128;p24"/>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129" name="Shape 129"/>
        <p:cNvGrpSpPr/>
        <p:nvPr/>
      </p:nvGrpSpPr>
      <p:grpSpPr>
        <a:xfrm>
          <a:off x="0" y="0"/>
          <a:ext cx="0" cy="0"/>
          <a:chOff x="0" y="0"/>
          <a:chExt cx="0" cy="0"/>
        </a:xfrm>
      </p:grpSpPr>
      <p:sp>
        <p:nvSpPr>
          <p:cNvPr id="130" name="Google Shape;130;p25"/>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31" name="Google Shape;131;p25"/>
          <p:cNvPicPr preferRelativeResize="0"/>
          <p:nvPr/>
        </p:nvPicPr>
        <p:blipFill rotWithShape="1">
          <a:blip r:embed="rId2">
            <a:alphaModFix/>
          </a:blip>
          <a:srcRect b="43902" l="485" r="1755" t="7181"/>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32" name="Google Shape;132;p25"/>
          <p:cNvPicPr preferRelativeResize="0"/>
          <p:nvPr/>
        </p:nvPicPr>
        <p:blipFill rotWithShape="1">
          <a:blip r:embed="rId3">
            <a:alphaModFix/>
          </a:blip>
          <a:srcRect b="0" l="0" r="0" t="0"/>
          <a:stretch/>
        </p:blipFill>
        <p:spPr>
          <a:xfrm>
            <a:off x="2514600" y="228600"/>
            <a:ext cx="4419600" cy="1162050"/>
          </a:xfrm>
          <a:prstGeom prst="rect">
            <a:avLst/>
          </a:prstGeom>
          <a:noFill/>
          <a:ln>
            <a:noFill/>
          </a:ln>
        </p:spPr>
      </p:pic>
      <p:sp>
        <p:nvSpPr>
          <p:cNvPr id="133" name="Google Shape;133;p25"/>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Slide">
  <p:cSld name="8_Title Slide">
    <p:spTree>
      <p:nvGrpSpPr>
        <p:cNvPr id="134" name="Shape 134"/>
        <p:cNvGrpSpPr/>
        <p:nvPr/>
      </p:nvGrpSpPr>
      <p:grpSpPr>
        <a:xfrm>
          <a:off x="0" y="0"/>
          <a:ext cx="0" cy="0"/>
          <a:chOff x="0" y="0"/>
          <a:chExt cx="0" cy="0"/>
        </a:xfrm>
      </p:grpSpPr>
      <p:sp>
        <p:nvSpPr>
          <p:cNvPr id="135" name="Google Shape;135;p26"/>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36" name="Google Shape;136;p26"/>
          <p:cNvPicPr preferRelativeResize="0"/>
          <p:nvPr/>
        </p:nvPicPr>
        <p:blipFill rotWithShape="1">
          <a:blip r:embed="rId2">
            <a:alphaModFix/>
          </a:blip>
          <a:srcRect b="14267" l="20715" r="254" t="6701"/>
          <a:stretch/>
        </p:blipFill>
        <p:spPr>
          <a:xfrm>
            <a:off x="1600200" y="1587104"/>
            <a:ext cx="5867400" cy="2922984"/>
          </a:xfrm>
          <a:prstGeom prst="rect">
            <a:avLst/>
          </a:prstGeom>
          <a:noFill/>
          <a:ln cap="flat" cmpd="sng" w="19050">
            <a:solidFill>
              <a:schemeClr val="lt1"/>
            </a:solidFill>
            <a:prstDash val="solid"/>
            <a:miter lim="800000"/>
            <a:headEnd len="sm" w="sm" type="none"/>
            <a:tailEnd len="sm" w="sm" type="none"/>
          </a:ln>
        </p:spPr>
      </p:pic>
      <p:pic>
        <p:nvPicPr>
          <p:cNvPr id="137" name="Google Shape;137;p26"/>
          <p:cNvPicPr preferRelativeResize="0"/>
          <p:nvPr/>
        </p:nvPicPr>
        <p:blipFill rotWithShape="1">
          <a:blip r:embed="rId3">
            <a:alphaModFix/>
          </a:blip>
          <a:srcRect b="0" l="0" r="0" t="0"/>
          <a:stretch/>
        </p:blipFill>
        <p:spPr>
          <a:xfrm>
            <a:off x="2895600" y="228600"/>
            <a:ext cx="3441700" cy="1162050"/>
          </a:xfrm>
          <a:prstGeom prst="rect">
            <a:avLst/>
          </a:prstGeom>
          <a:noFill/>
          <a:ln>
            <a:noFill/>
          </a:ln>
        </p:spPr>
      </p:pic>
      <p:sp>
        <p:nvSpPr>
          <p:cNvPr id="138" name="Google Shape;138;p26"/>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Title Slide">
  <p:cSld name="9_Title Slide">
    <p:spTree>
      <p:nvGrpSpPr>
        <p:cNvPr id="139" name="Shape 139"/>
        <p:cNvGrpSpPr/>
        <p:nvPr/>
      </p:nvGrpSpPr>
      <p:grpSpPr>
        <a:xfrm>
          <a:off x="0" y="0"/>
          <a:ext cx="0" cy="0"/>
          <a:chOff x="0" y="0"/>
          <a:chExt cx="0" cy="0"/>
        </a:xfrm>
      </p:grpSpPr>
      <p:pic>
        <p:nvPicPr>
          <p:cNvPr id="140" name="Google Shape;140;p27"/>
          <p:cNvPicPr preferRelativeResize="0"/>
          <p:nvPr/>
        </p:nvPicPr>
        <p:blipFill rotWithShape="1">
          <a:blip r:embed="rId2">
            <a:alphaModFix/>
          </a:blip>
          <a:srcRect b="0" l="0" r="0" t="0"/>
          <a:stretch/>
        </p:blipFill>
        <p:spPr>
          <a:xfrm>
            <a:off x="1600200" y="228600"/>
            <a:ext cx="5867400" cy="1162050"/>
          </a:xfrm>
          <a:prstGeom prst="rect">
            <a:avLst/>
          </a:prstGeom>
          <a:noFill/>
          <a:ln>
            <a:noFill/>
          </a:ln>
        </p:spPr>
      </p:pic>
      <p:sp>
        <p:nvSpPr>
          <p:cNvPr id="141" name="Google Shape;141;p27"/>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blip>
          <a:srcRect b="12923" l="9970" r="1945" t="8789"/>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sp>
        <p:nvSpPr>
          <p:cNvPr id="143" name="Google Shape;143;p27"/>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Title Slide">
  <p:cSld name="10_Title Slide">
    <p:spTree>
      <p:nvGrpSpPr>
        <p:cNvPr id="144" name="Shape 144"/>
        <p:cNvGrpSpPr/>
        <p:nvPr/>
      </p:nvGrpSpPr>
      <p:grpSpPr>
        <a:xfrm>
          <a:off x="0" y="0"/>
          <a:ext cx="0" cy="0"/>
          <a:chOff x="0" y="0"/>
          <a:chExt cx="0" cy="0"/>
        </a:xfrm>
      </p:grpSpPr>
      <p:sp>
        <p:nvSpPr>
          <p:cNvPr id="145" name="Google Shape;145;p28"/>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6" name="Google Shape;146;p28"/>
          <p:cNvPicPr preferRelativeResize="0"/>
          <p:nvPr/>
        </p:nvPicPr>
        <p:blipFill rotWithShape="1">
          <a:blip r:embed="rId2">
            <a:alphaModFix/>
          </a:blip>
          <a:srcRect b="8456" l="3918" r="7284" t="52081"/>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47" name="Google Shape;147;p28"/>
          <p:cNvPicPr preferRelativeResize="0"/>
          <p:nvPr/>
        </p:nvPicPr>
        <p:blipFill rotWithShape="1">
          <a:blip r:embed="rId3">
            <a:alphaModFix/>
          </a:blip>
          <a:srcRect b="0" l="0" r="0" t="0"/>
          <a:stretch/>
        </p:blipFill>
        <p:spPr>
          <a:xfrm>
            <a:off x="2438400" y="228600"/>
            <a:ext cx="4495800" cy="1171575"/>
          </a:xfrm>
          <a:prstGeom prst="rect">
            <a:avLst/>
          </a:prstGeom>
          <a:noFill/>
          <a:ln>
            <a:noFill/>
          </a:ln>
        </p:spPr>
      </p:pic>
      <p:sp>
        <p:nvSpPr>
          <p:cNvPr id="148" name="Google Shape;148;p28"/>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Title Slide">
  <p:cSld name="11_Title Slide">
    <p:spTree>
      <p:nvGrpSpPr>
        <p:cNvPr id="149" name="Shape 149"/>
        <p:cNvGrpSpPr/>
        <p:nvPr/>
      </p:nvGrpSpPr>
      <p:grpSpPr>
        <a:xfrm>
          <a:off x="0" y="0"/>
          <a:ext cx="0" cy="0"/>
          <a:chOff x="0" y="0"/>
          <a:chExt cx="0" cy="0"/>
        </a:xfrm>
      </p:grpSpPr>
      <p:sp>
        <p:nvSpPr>
          <p:cNvPr id="150" name="Google Shape;150;p29"/>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51" name="Google Shape;151;p29"/>
          <p:cNvPicPr preferRelativeResize="0"/>
          <p:nvPr/>
        </p:nvPicPr>
        <p:blipFill rotWithShape="1">
          <a:blip r:embed="rId2">
            <a:alphaModFix/>
          </a:blip>
          <a:srcRect b="17249" l="4" r="19508" t="2264"/>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52" name="Google Shape;152;p29"/>
          <p:cNvPicPr preferRelativeResize="0"/>
          <p:nvPr/>
        </p:nvPicPr>
        <p:blipFill rotWithShape="1">
          <a:blip r:embed="rId3">
            <a:alphaModFix/>
          </a:blip>
          <a:srcRect b="0" l="0" r="0" t="0"/>
          <a:stretch/>
        </p:blipFill>
        <p:spPr>
          <a:xfrm>
            <a:off x="2514600" y="228600"/>
            <a:ext cx="4584700" cy="1162050"/>
          </a:xfrm>
          <a:prstGeom prst="rect">
            <a:avLst/>
          </a:prstGeom>
          <a:noFill/>
          <a:ln>
            <a:noFill/>
          </a:ln>
        </p:spPr>
      </p:pic>
      <p:sp>
        <p:nvSpPr>
          <p:cNvPr id="153" name="Google Shape;153;p29"/>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itle Slide">
  <p:cSld name="12_Title Slide">
    <p:spTree>
      <p:nvGrpSpPr>
        <p:cNvPr id="154" name="Shape 154"/>
        <p:cNvGrpSpPr/>
        <p:nvPr/>
      </p:nvGrpSpPr>
      <p:grpSpPr>
        <a:xfrm>
          <a:off x="0" y="0"/>
          <a:ext cx="0" cy="0"/>
          <a:chOff x="0" y="0"/>
          <a:chExt cx="0" cy="0"/>
        </a:xfrm>
      </p:grpSpPr>
      <p:sp>
        <p:nvSpPr>
          <p:cNvPr id="155" name="Google Shape;155;p30"/>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56" name="Google Shape;156;p30"/>
          <p:cNvPicPr preferRelativeResize="0"/>
          <p:nvPr/>
        </p:nvPicPr>
        <p:blipFill rotWithShape="1">
          <a:blip r:embed="rId2">
            <a:alphaModFix/>
          </a:blip>
          <a:srcRect b="13364" l="39520" r="86" t="16444"/>
          <a:stretch/>
        </p:blipFill>
        <p:spPr>
          <a:xfrm>
            <a:off x="1600200" y="1600200"/>
            <a:ext cx="5867400" cy="2914650"/>
          </a:xfrm>
          <a:prstGeom prst="rect">
            <a:avLst/>
          </a:prstGeom>
          <a:noFill/>
          <a:ln cap="flat" cmpd="sng" w="19050">
            <a:solidFill>
              <a:schemeClr val="lt1"/>
            </a:solidFill>
            <a:prstDash val="solid"/>
            <a:miter lim="800000"/>
            <a:headEnd len="sm" w="sm" type="none"/>
            <a:tailEnd len="sm" w="sm" type="none"/>
          </a:ln>
        </p:spPr>
      </p:pic>
      <p:pic>
        <p:nvPicPr>
          <p:cNvPr id="157" name="Google Shape;157;p30"/>
          <p:cNvPicPr preferRelativeResize="0"/>
          <p:nvPr/>
        </p:nvPicPr>
        <p:blipFill rotWithShape="1">
          <a:blip r:embed="rId3">
            <a:alphaModFix/>
          </a:blip>
          <a:srcRect b="0" l="0" r="0" t="0"/>
          <a:stretch/>
        </p:blipFill>
        <p:spPr>
          <a:xfrm>
            <a:off x="2743200" y="228600"/>
            <a:ext cx="3505200" cy="1162050"/>
          </a:xfrm>
          <a:prstGeom prst="rect">
            <a:avLst/>
          </a:prstGeom>
          <a:noFill/>
          <a:ln>
            <a:noFill/>
          </a:ln>
        </p:spPr>
      </p:pic>
      <p:sp>
        <p:nvSpPr>
          <p:cNvPr id="158" name="Google Shape;158;p30"/>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Title Slide">
  <p:cSld name="13_Title Slide">
    <p:spTree>
      <p:nvGrpSpPr>
        <p:cNvPr id="159" name="Shape 159"/>
        <p:cNvGrpSpPr/>
        <p:nvPr/>
      </p:nvGrpSpPr>
      <p:grpSpPr>
        <a:xfrm>
          <a:off x="0" y="0"/>
          <a:ext cx="0" cy="0"/>
          <a:chOff x="0" y="0"/>
          <a:chExt cx="0" cy="0"/>
        </a:xfrm>
      </p:grpSpPr>
      <p:sp>
        <p:nvSpPr>
          <p:cNvPr id="160" name="Google Shape;160;p31"/>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61" name="Google Shape;161;p31"/>
          <p:cNvPicPr preferRelativeResize="0"/>
          <p:nvPr/>
        </p:nvPicPr>
        <p:blipFill rotWithShape="1">
          <a:blip r:embed="rId2">
            <a:alphaModFix/>
          </a:blip>
          <a:srcRect b="0" l="0" r="0" t="0"/>
          <a:stretch/>
        </p:blipFill>
        <p:spPr>
          <a:xfrm>
            <a:off x="1612900" y="1581150"/>
            <a:ext cx="5842000" cy="2933700"/>
          </a:xfrm>
          <a:prstGeom prst="rect">
            <a:avLst/>
          </a:prstGeom>
          <a:noFill/>
          <a:ln cap="flat" cmpd="sng" w="19050">
            <a:solidFill>
              <a:schemeClr val="lt1"/>
            </a:solidFill>
            <a:prstDash val="solid"/>
            <a:miter lim="800000"/>
            <a:headEnd len="sm" w="sm" type="none"/>
            <a:tailEnd len="sm" w="sm" type="none"/>
          </a:ln>
        </p:spPr>
      </p:pic>
      <p:pic>
        <p:nvPicPr>
          <p:cNvPr id="162" name="Google Shape;162;p31"/>
          <p:cNvPicPr preferRelativeResize="0"/>
          <p:nvPr/>
        </p:nvPicPr>
        <p:blipFill rotWithShape="1">
          <a:blip r:embed="rId3">
            <a:alphaModFix/>
          </a:blip>
          <a:srcRect b="0" l="0" r="0" t="0"/>
          <a:stretch/>
        </p:blipFill>
        <p:spPr>
          <a:xfrm>
            <a:off x="2743200" y="228600"/>
            <a:ext cx="3505200" cy="1162050"/>
          </a:xfrm>
          <a:prstGeom prst="rect">
            <a:avLst/>
          </a:prstGeom>
          <a:noFill/>
          <a:ln>
            <a:noFill/>
          </a:ln>
        </p:spPr>
      </p:pic>
      <p:sp>
        <p:nvSpPr>
          <p:cNvPr id="163" name="Google Shape;163;p31"/>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Title Slide">
  <p:cSld name="14_Title Slide">
    <p:spTree>
      <p:nvGrpSpPr>
        <p:cNvPr id="164" name="Shape 164"/>
        <p:cNvGrpSpPr/>
        <p:nvPr/>
      </p:nvGrpSpPr>
      <p:grpSpPr>
        <a:xfrm>
          <a:off x="0" y="0"/>
          <a:ext cx="0" cy="0"/>
          <a:chOff x="0" y="0"/>
          <a:chExt cx="0" cy="0"/>
        </a:xfrm>
      </p:grpSpPr>
      <p:pic>
        <p:nvPicPr>
          <p:cNvPr id="165" name="Google Shape;165;p32"/>
          <p:cNvPicPr preferRelativeResize="0"/>
          <p:nvPr/>
        </p:nvPicPr>
        <p:blipFill rotWithShape="1">
          <a:blip r:embed="rId2">
            <a:alphaModFix/>
          </a:blip>
          <a:srcRect b="0" l="0" r="0" t="0"/>
          <a:stretch/>
        </p:blipFill>
        <p:spPr>
          <a:xfrm>
            <a:off x="1898650" y="228600"/>
            <a:ext cx="5346700" cy="1209675"/>
          </a:xfrm>
          <a:prstGeom prst="rect">
            <a:avLst/>
          </a:prstGeom>
          <a:noFill/>
          <a:ln>
            <a:noFill/>
          </a:ln>
        </p:spPr>
      </p:pic>
      <p:sp>
        <p:nvSpPr>
          <p:cNvPr id="166" name="Google Shape;166;p32"/>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67" name="Google Shape;167;p32"/>
          <p:cNvPicPr preferRelativeResize="0"/>
          <p:nvPr/>
        </p:nvPicPr>
        <p:blipFill rotWithShape="1">
          <a:blip r:embed="rId3">
            <a:alphaModFix/>
          </a:blip>
          <a:srcRect b="13605" l="2728" r="3938" t="45723"/>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sp>
        <p:nvSpPr>
          <p:cNvPr id="168" name="Google Shape;168;p32"/>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Title Slide">
  <p:cSld name="15_Title Slide">
    <p:spTree>
      <p:nvGrpSpPr>
        <p:cNvPr id="169" name="Shape 169"/>
        <p:cNvGrpSpPr/>
        <p:nvPr/>
      </p:nvGrpSpPr>
      <p:grpSpPr>
        <a:xfrm>
          <a:off x="0" y="0"/>
          <a:ext cx="0" cy="0"/>
          <a:chOff x="0" y="0"/>
          <a:chExt cx="0" cy="0"/>
        </a:xfrm>
      </p:grpSpPr>
      <p:sp>
        <p:nvSpPr>
          <p:cNvPr id="170" name="Google Shape;170;p33"/>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71" name="Google Shape;171;p33"/>
          <p:cNvPicPr preferRelativeResize="0"/>
          <p:nvPr/>
        </p:nvPicPr>
        <p:blipFill rotWithShape="1">
          <a:blip r:embed="rId2">
            <a:alphaModFix/>
          </a:blip>
          <a:srcRect b="6847" l="781" r="2045" t="44554"/>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72" name="Google Shape;172;p33"/>
          <p:cNvPicPr preferRelativeResize="0"/>
          <p:nvPr/>
        </p:nvPicPr>
        <p:blipFill rotWithShape="1">
          <a:blip r:embed="rId3">
            <a:alphaModFix/>
          </a:blip>
          <a:srcRect b="0" l="0" r="0" t="0"/>
          <a:stretch/>
        </p:blipFill>
        <p:spPr>
          <a:xfrm>
            <a:off x="2286000" y="228600"/>
            <a:ext cx="4406900" cy="1162050"/>
          </a:xfrm>
          <a:prstGeom prst="rect">
            <a:avLst/>
          </a:prstGeom>
          <a:noFill/>
          <a:ln>
            <a:noFill/>
          </a:ln>
        </p:spPr>
      </p:pic>
      <p:sp>
        <p:nvSpPr>
          <p:cNvPr id="173" name="Google Shape;173;p33"/>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Title Slide">
  <p:cSld name="16_Title Slide">
    <p:spTree>
      <p:nvGrpSpPr>
        <p:cNvPr id="174" name="Shape 174"/>
        <p:cNvGrpSpPr/>
        <p:nvPr/>
      </p:nvGrpSpPr>
      <p:grpSpPr>
        <a:xfrm>
          <a:off x="0" y="0"/>
          <a:ext cx="0" cy="0"/>
          <a:chOff x="0" y="0"/>
          <a:chExt cx="0" cy="0"/>
        </a:xfrm>
      </p:grpSpPr>
      <p:pic>
        <p:nvPicPr>
          <p:cNvPr id="175" name="Google Shape;175;p34"/>
          <p:cNvPicPr preferRelativeResize="0"/>
          <p:nvPr/>
        </p:nvPicPr>
        <p:blipFill rotWithShape="1">
          <a:blip r:embed="rId2">
            <a:alphaModFix/>
          </a:blip>
          <a:srcRect b="0" l="0" r="0" t="0"/>
          <a:stretch/>
        </p:blipFill>
        <p:spPr>
          <a:xfrm>
            <a:off x="1905000" y="228600"/>
            <a:ext cx="5168900" cy="1209675"/>
          </a:xfrm>
          <a:prstGeom prst="rect">
            <a:avLst/>
          </a:prstGeom>
          <a:noFill/>
          <a:ln>
            <a:noFill/>
          </a:ln>
        </p:spPr>
      </p:pic>
      <p:sp>
        <p:nvSpPr>
          <p:cNvPr id="176" name="Google Shape;176;p34"/>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77" name="Google Shape;177;p34"/>
          <p:cNvPicPr preferRelativeResize="0"/>
          <p:nvPr/>
        </p:nvPicPr>
        <p:blipFill rotWithShape="1">
          <a:blip r:embed="rId3">
            <a:alphaModFix/>
          </a:blip>
          <a:srcRect b="9178" l="1192" r="2440" t="47991"/>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sp>
        <p:nvSpPr>
          <p:cNvPr id="178" name="Google Shape;178;p34"/>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Title Slide">
  <p:cSld name="17_Title Slide">
    <p:spTree>
      <p:nvGrpSpPr>
        <p:cNvPr id="179" name="Shape 179"/>
        <p:cNvGrpSpPr/>
        <p:nvPr/>
      </p:nvGrpSpPr>
      <p:grpSpPr>
        <a:xfrm>
          <a:off x="0" y="0"/>
          <a:ext cx="0" cy="0"/>
          <a:chOff x="0" y="0"/>
          <a:chExt cx="0" cy="0"/>
        </a:xfrm>
      </p:grpSpPr>
      <p:sp>
        <p:nvSpPr>
          <p:cNvPr id="180" name="Google Shape;180;p35"/>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1" name="Google Shape;181;p35"/>
          <p:cNvPicPr preferRelativeResize="0"/>
          <p:nvPr/>
        </p:nvPicPr>
        <p:blipFill rotWithShape="1">
          <a:blip r:embed="rId2">
            <a:alphaModFix/>
          </a:blip>
          <a:srcRect b="2836" l="374" r="1645" t="32275"/>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82" name="Google Shape;182;p35"/>
          <p:cNvPicPr preferRelativeResize="0"/>
          <p:nvPr/>
        </p:nvPicPr>
        <p:blipFill rotWithShape="1">
          <a:blip r:embed="rId3">
            <a:alphaModFix/>
          </a:blip>
          <a:srcRect b="0" l="0" r="0" t="0"/>
          <a:stretch/>
        </p:blipFill>
        <p:spPr>
          <a:xfrm>
            <a:off x="2743200" y="228600"/>
            <a:ext cx="3568700" cy="1162050"/>
          </a:xfrm>
          <a:prstGeom prst="rect">
            <a:avLst/>
          </a:prstGeom>
          <a:noFill/>
          <a:ln>
            <a:noFill/>
          </a:ln>
        </p:spPr>
      </p:pic>
      <p:sp>
        <p:nvSpPr>
          <p:cNvPr id="183" name="Google Shape;183;p35"/>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8_Title Slide">
  <p:cSld name="18_Title Slide">
    <p:spTree>
      <p:nvGrpSpPr>
        <p:cNvPr id="184" name="Shape 184"/>
        <p:cNvGrpSpPr/>
        <p:nvPr/>
      </p:nvGrpSpPr>
      <p:grpSpPr>
        <a:xfrm>
          <a:off x="0" y="0"/>
          <a:ext cx="0" cy="0"/>
          <a:chOff x="0" y="0"/>
          <a:chExt cx="0" cy="0"/>
        </a:xfrm>
      </p:grpSpPr>
      <p:sp>
        <p:nvSpPr>
          <p:cNvPr id="185" name="Google Shape;185;p36"/>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6" name="Google Shape;186;p36"/>
          <p:cNvPicPr preferRelativeResize="0"/>
          <p:nvPr/>
        </p:nvPicPr>
        <p:blipFill rotWithShape="1">
          <a:blip r:embed="rId2">
            <a:alphaModFix/>
          </a:blip>
          <a:srcRect b="15243" l="0" r="8482" t="44083"/>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pic>
        <p:nvPicPr>
          <p:cNvPr id="187" name="Google Shape;187;p36"/>
          <p:cNvPicPr preferRelativeResize="0"/>
          <p:nvPr/>
        </p:nvPicPr>
        <p:blipFill rotWithShape="1">
          <a:blip r:embed="rId3">
            <a:alphaModFix/>
          </a:blip>
          <a:srcRect b="0" l="0" r="0" t="0"/>
          <a:stretch/>
        </p:blipFill>
        <p:spPr>
          <a:xfrm>
            <a:off x="2133600" y="228600"/>
            <a:ext cx="4749800" cy="1162050"/>
          </a:xfrm>
          <a:prstGeom prst="rect">
            <a:avLst/>
          </a:prstGeom>
          <a:noFill/>
          <a:ln>
            <a:noFill/>
          </a:ln>
        </p:spPr>
      </p:pic>
      <p:sp>
        <p:nvSpPr>
          <p:cNvPr id="188" name="Google Shape;188;p36"/>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Title Slide">
  <p:cSld name="19_Title Slide">
    <p:spTree>
      <p:nvGrpSpPr>
        <p:cNvPr id="189" name="Shape 189"/>
        <p:cNvGrpSpPr/>
        <p:nvPr/>
      </p:nvGrpSpPr>
      <p:grpSpPr>
        <a:xfrm>
          <a:off x="0" y="0"/>
          <a:ext cx="0" cy="0"/>
          <a:chOff x="0" y="0"/>
          <a:chExt cx="0" cy="0"/>
        </a:xfrm>
      </p:grpSpPr>
      <p:pic>
        <p:nvPicPr>
          <p:cNvPr id="190" name="Google Shape;190;p37"/>
          <p:cNvPicPr preferRelativeResize="0"/>
          <p:nvPr/>
        </p:nvPicPr>
        <p:blipFill rotWithShape="1">
          <a:blip r:embed="rId2">
            <a:alphaModFix/>
          </a:blip>
          <a:srcRect b="0" l="0" r="0" t="0"/>
          <a:stretch/>
        </p:blipFill>
        <p:spPr>
          <a:xfrm>
            <a:off x="1905000" y="228600"/>
            <a:ext cx="5143500" cy="1162050"/>
          </a:xfrm>
          <a:prstGeom prst="rect">
            <a:avLst/>
          </a:prstGeom>
          <a:noFill/>
          <a:ln>
            <a:noFill/>
          </a:ln>
        </p:spPr>
      </p:pic>
      <p:sp>
        <p:nvSpPr>
          <p:cNvPr id="191" name="Google Shape;191;p37"/>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92" name="Google Shape;192;p37"/>
          <p:cNvPicPr preferRelativeResize="0"/>
          <p:nvPr/>
        </p:nvPicPr>
        <p:blipFill rotWithShape="1">
          <a:blip r:embed="rId3">
            <a:alphaModFix/>
          </a:blip>
          <a:srcRect b="8057" l="449" r="25703" t="18095"/>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sp>
        <p:nvSpPr>
          <p:cNvPr id="193" name="Google Shape;193;p37"/>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Title Slide">
  <p:cSld name="20_Title Slide">
    <p:spTree>
      <p:nvGrpSpPr>
        <p:cNvPr id="194" name="Shape 194"/>
        <p:cNvGrpSpPr/>
        <p:nvPr/>
      </p:nvGrpSpPr>
      <p:grpSpPr>
        <a:xfrm>
          <a:off x="0" y="0"/>
          <a:ext cx="0" cy="0"/>
          <a:chOff x="0" y="0"/>
          <a:chExt cx="0" cy="0"/>
        </a:xfrm>
      </p:grpSpPr>
      <p:pic>
        <p:nvPicPr>
          <p:cNvPr id="195" name="Google Shape;195;p38"/>
          <p:cNvPicPr preferRelativeResize="0"/>
          <p:nvPr/>
        </p:nvPicPr>
        <p:blipFill rotWithShape="1">
          <a:blip r:embed="rId2">
            <a:alphaModFix/>
          </a:blip>
          <a:srcRect b="0" l="0" r="0" t="0"/>
          <a:stretch/>
        </p:blipFill>
        <p:spPr>
          <a:xfrm>
            <a:off x="1981200" y="228600"/>
            <a:ext cx="5092700" cy="1162050"/>
          </a:xfrm>
          <a:prstGeom prst="rect">
            <a:avLst/>
          </a:prstGeom>
          <a:noFill/>
          <a:ln>
            <a:noFill/>
          </a:ln>
        </p:spPr>
      </p:pic>
      <p:sp>
        <p:nvSpPr>
          <p:cNvPr id="196" name="Google Shape;196;p38"/>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97" name="Google Shape;197;p38"/>
          <p:cNvPicPr preferRelativeResize="0"/>
          <p:nvPr/>
        </p:nvPicPr>
        <p:blipFill rotWithShape="1">
          <a:blip r:embed="rId3">
            <a:alphaModFix/>
          </a:blip>
          <a:srcRect b="20332" l="1346" r="27925" t="8939"/>
          <a:stretch/>
        </p:blipFill>
        <p:spPr>
          <a:xfrm>
            <a:off x="1600200" y="1587104"/>
            <a:ext cx="5867400" cy="2921794"/>
          </a:xfrm>
          <a:prstGeom prst="rect">
            <a:avLst/>
          </a:prstGeom>
          <a:noFill/>
          <a:ln cap="flat" cmpd="sng" w="19050">
            <a:solidFill>
              <a:schemeClr val="lt1"/>
            </a:solidFill>
            <a:prstDash val="solid"/>
            <a:miter lim="800000"/>
            <a:headEnd len="sm" w="sm" type="none"/>
            <a:tailEnd len="sm" w="sm" type="none"/>
          </a:ln>
        </p:spPr>
      </p:pic>
      <p:sp>
        <p:nvSpPr>
          <p:cNvPr id="198" name="Google Shape;198;p38"/>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Title Slide">
  <p:cSld name="21_Title Slide">
    <p:spTree>
      <p:nvGrpSpPr>
        <p:cNvPr id="199" name="Shape 199"/>
        <p:cNvGrpSpPr/>
        <p:nvPr/>
      </p:nvGrpSpPr>
      <p:grpSpPr>
        <a:xfrm>
          <a:off x="0" y="0"/>
          <a:ext cx="0" cy="0"/>
          <a:chOff x="0" y="0"/>
          <a:chExt cx="0" cy="0"/>
        </a:xfrm>
      </p:grpSpPr>
      <p:pic>
        <p:nvPicPr>
          <p:cNvPr id="200" name="Google Shape;200;p39"/>
          <p:cNvPicPr preferRelativeResize="0"/>
          <p:nvPr/>
        </p:nvPicPr>
        <p:blipFill rotWithShape="1">
          <a:blip r:embed="rId2">
            <a:alphaModFix/>
          </a:blip>
          <a:srcRect b="0" l="0" r="0" t="0"/>
          <a:stretch/>
        </p:blipFill>
        <p:spPr>
          <a:xfrm>
            <a:off x="1498600" y="228600"/>
            <a:ext cx="5969000" cy="1162050"/>
          </a:xfrm>
          <a:prstGeom prst="rect">
            <a:avLst/>
          </a:prstGeom>
          <a:noFill/>
          <a:ln>
            <a:noFill/>
          </a:ln>
        </p:spPr>
      </p:pic>
      <p:sp>
        <p:nvSpPr>
          <p:cNvPr id="201" name="Google Shape;201;p39"/>
          <p:cNvSpPr/>
          <p:nvPr/>
        </p:nvSpPr>
        <p:spPr>
          <a:xfrm>
            <a:off x="0" y="1428750"/>
            <a:ext cx="9144000" cy="37147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02" name="Google Shape;202;p39"/>
          <p:cNvPicPr preferRelativeResize="0"/>
          <p:nvPr/>
        </p:nvPicPr>
        <p:blipFill rotWithShape="1">
          <a:blip r:embed="rId3">
            <a:alphaModFix/>
          </a:blip>
          <a:srcRect b="22377" l="6061" r="9586" t="13354"/>
          <a:stretch/>
        </p:blipFill>
        <p:spPr>
          <a:xfrm>
            <a:off x="1600200" y="1581150"/>
            <a:ext cx="5867400" cy="2933700"/>
          </a:xfrm>
          <a:prstGeom prst="rect">
            <a:avLst/>
          </a:prstGeom>
          <a:noFill/>
          <a:ln cap="flat" cmpd="sng" w="19050">
            <a:solidFill>
              <a:schemeClr val="lt1"/>
            </a:solidFill>
            <a:prstDash val="solid"/>
            <a:miter lim="800000"/>
            <a:headEnd len="sm" w="sm" type="none"/>
            <a:tailEnd len="sm" w="sm" type="none"/>
          </a:ln>
        </p:spPr>
      </p:pic>
      <p:sp>
        <p:nvSpPr>
          <p:cNvPr id="203" name="Google Shape;203;p39"/>
          <p:cNvSpPr txBox="1"/>
          <p:nvPr/>
        </p:nvSpPr>
        <p:spPr>
          <a:xfrm>
            <a:off x="0" y="4767263"/>
            <a:ext cx="9144000" cy="13811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500" u="none" cap="none" strike="noStrike">
                <a:solidFill>
                  <a:schemeClr val="lt1"/>
                </a:solidFill>
                <a:latin typeface="Arial"/>
                <a:ea typeface="Arial"/>
                <a:cs typeface="Arial"/>
                <a:sym typeface="Arial"/>
              </a:rPr>
              <a:t>© Copyright 2017 by the National Restaurant Association Educational Foundation (NRAEF). All rights reserved.</a:t>
            </a:r>
            <a:endParaRPr sz="11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3_picture">
  <p:cSld name="Content_3_picture">
    <p:spTree>
      <p:nvGrpSpPr>
        <p:cNvPr id="204" name="Shape 204"/>
        <p:cNvGrpSpPr/>
        <p:nvPr/>
      </p:nvGrpSpPr>
      <p:grpSpPr>
        <a:xfrm>
          <a:off x="0" y="0"/>
          <a:ext cx="0" cy="0"/>
          <a:chOff x="0" y="0"/>
          <a:chExt cx="0" cy="0"/>
        </a:xfrm>
      </p:grpSpPr>
      <p:cxnSp>
        <p:nvCxnSpPr>
          <p:cNvPr id="205" name="Google Shape;205;p40"/>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206" name="Google Shape;206;p40"/>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7" name="Google Shape;207;p40"/>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8" name="Google Shape;208;p40"/>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9" name="Google Shape;209;p40"/>
          <p:cNvSpPr/>
          <p:nvPr/>
        </p:nvSpPr>
        <p:spPr>
          <a:xfrm>
            <a:off x="5486400" y="742950"/>
            <a:ext cx="29718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0" name="Google Shape;210;p40"/>
          <p:cNvSpPr/>
          <p:nvPr/>
        </p:nvSpPr>
        <p:spPr>
          <a:xfrm>
            <a:off x="5486400" y="2057400"/>
            <a:ext cx="29718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1" name="Google Shape;211;p40"/>
          <p:cNvSpPr/>
          <p:nvPr/>
        </p:nvSpPr>
        <p:spPr>
          <a:xfrm>
            <a:off x="5486400" y="3371850"/>
            <a:ext cx="29718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2" name="Google Shape;212;p40"/>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13" name="Google Shape;213;p40"/>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14" name="Google Shape;214;p40"/>
          <p:cNvSpPr/>
          <p:nvPr>
            <p:ph idx="2" type="pic"/>
          </p:nvPr>
        </p:nvSpPr>
        <p:spPr>
          <a:xfrm>
            <a:off x="5638800" y="857250"/>
            <a:ext cx="26670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15" name="Google Shape;215;p40"/>
          <p:cNvSpPr/>
          <p:nvPr>
            <p:ph idx="3" type="pic"/>
          </p:nvPr>
        </p:nvSpPr>
        <p:spPr>
          <a:xfrm>
            <a:off x="5638800" y="2171700"/>
            <a:ext cx="26670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16" name="Google Shape;216;p40"/>
          <p:cNvSpPr/>
          <p:nvPr>
            <p:ph idx="4" type="pic"/>
          </p:nvPr>
        </p:nvSpPr>
        <p:spPr>
          <a:xfrm>
            <a:off x="5638800" y="3486150"/>
            <a:ext cx="26670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17" name="Google Shape;217;p40"/>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_picture_text">
  <p:cSld name="2Column_picture_text">
    <p:spTree>
      <p:nvGrpSpPr>
        <p:cNvPr id="218" name="Shape 218"/>
        <p:cNvGrpSpPr/>
        <p:nvPr/>
      </p:nvGrpSpPr>
      <p:grpSpPr>
        <a:xfrm>
          <a:off x="0" y="0"/>
          <a:ext cx="0" cy="0"/>
          <a:chOff x="0" y="0"/>
          <a:chExt cx="0" cy="0"/>
        </a:xfrm>
      </p:grpSpPr>
      <p:cxnSp>
        <p:nvCxnSpPr>
          <p:cNvPr id="219" name="Google Shape;219;p41"/>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220" name="Google Shape;220;p41"/>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1" name="Google Shape;221;p41"/>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2" name="Google Shape;222;p41"/>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3" name="Google Shape;223;p41"/>
          <p:cNvSpPr/>
          <p:nvPr/>
        </p:nvSpPr>
        <p:spPr>
          <a:xfrm>
            <a:off x="457200" y="746522"/>
            <a:ext cx="29718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4" name="Google Shape;224;p41"/>
          <p:cNvSpPr/>
          <p:nvPr/>
        </p:nvSpPr>
        <p:spPr>
          <a:xfrm>
            <a:off x="3733800" y="746522"/>
            <a:ext cx="29718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5" name="Google Shape;225;p41"/>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26" name="Google Shape;226;p41"/>
          <p:cNvSpPr txBox="1"/>
          <p:nvPr>
            <p:ph idx="1" type="body"/>
          </p:nvPr>
        </p:nvSpPr>
        <p:spPr>
          <a:xfrm>
            <a:off x="457200" y="2118362"/>
            <a:ext cx="2971800" cy="2453638"/>
          </a:xfrm>
          <a:prstGeom prst="rect">
            <a:avLst/>
          </a:prstGeom>
          <a:noFill/>
          <a:ln>
            <a:noFill/>
          </a:ln>
        </p:spPr>
        <p:txBody>
          <a:bodyPr anchorCtr="0" anchor="t" bIns="34275" lIns="68575" spcFirstLastPara="1" rIns="68575" wrap="square" tIns="34275">
            <a:noAutofit/>
          </a:bodyPr>
          <a:lstStyle>
            <a:lvl1pPr indent="-304800" lvl="0" marL="457200" algn="l">
              <a:spcBef>
                <a:spcPts val="200"/>
              </a:spcBef>
              <a:spcAft>
                <a:spcPts val="0"/>
              </a:spcAft>
              <a:buSzPts val="1200"/>
              <a:buChar char="•"/>
              <a:defRPr sz="1200"/>
            </a:lvl1pPr>
            <a:lvl2pPr indent="-298450" lvl="1" marL="914400" algn="l">
              <a:spcBef>
                <a:spcPts val="200"/>
              </a:spcBef>
              <a:spcAft>
                <a:spcPts val="0"/>
              </a:spcAft>
              <a:buSzPts val="1100"/>
              <a:buChar char="o"/>
              <a:defRPr sz="1100"/>
            </a:lvl2pPr>
            <a:lvl3pPr indent="-285750" lvl="2" marL="1371600" algn="l">
              <a:spcBef>
                <a:spcPts val="200"/>
              </a:spcBef>
              <a:spcAft>
                <a:spcPts val="0"/>
              </a:spcAft>
              <a:buSzPts val="900"/>
              <a:buChar char="▪"/>
              <a:defRPr sz="900">
                <a:solidFill>
                  <a:srgbClr val="EA5E2F"/>
                </a:solidFill>
              </a:defRPr>
            </a:lvl3pPr>
            <a:lvl4pPr indent="-279400" lvl="3" marL="1828800" algn="l">
              <a:spcBef>
                <a:spcPts val="200"/>
              </a:spcBef>
              <a:spcAft>
                <a:spcPts val="0"/>
              </a:spcAft>
              <a:buSzPts val="800"/>
              <a:buChar char="–"/>
              <a:defRPr sz="800"/>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27" name="Google Shape;227;p41"/>
          <p:cNvSpPr/>
          <p:nvPr>
            <p:ph idx="2" type="pic"/>
          </p:nvPr>
        </p:nvSpPr>
        <p:spPr>
          <a:xfrm>
            <a:off x="609600" y="861061"/>
            <a:ext cx="26670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28" name="Google Shape;228;p41"/>
          <p:cNvSpPr txBox="1"/>
          <p:nvPr>
            <p:ph idx="3" type="body"/>
          </p:nvPr>
        </p:nvSpPr>
        <p:spPr>
          <a:xfrm>
            <a:off x="3733800" y="2118362"/>
            <a:ext cx="2971800" cy="2453638"/>
          </a:xfrm>
          <a:prstGeom prst="rect">
            <a:avLst/>
          </a:prstGeom>
          <a:noFill/>
          <a:ln>
            <a:noFill/>
          </a:ln>
        </p:spPr>
        <p:txBody>
          <a:bodyPr anchorCtr="0" anchor="t" bIns="34275" lIns="68575" spcFirstLastPara="1" rIns="68575" wrap="square" tIns="34275">
            <a:noAutofit/>
          </a:bodyPr>
          <a:lstStyle>
            <a:lvl1pPr indent="-304800" lvl="0" marL="457200" algn="l">
              <a:spcBef>
                <a:spcPts val="200"/>
              </a:spcBef>
              <a:spcAft>
                <a:spcPts val="0"/>
              </a:spcAft>
              <a:buSzPts val="1200"/>
              <a:buChar char="•"/>
              <a:defRPr sz="1200"/>
            </a:lvl1pPr>
            <a:lvl2pPr indent="-298450" lvl="1" marL="914400" algn="l">
              <a:spcBef>
                <a:spcPts val="200"/>
              </a:spcBef>
              <a:spcAft>
                <a:spcPts val="0"/>
              </a:spcAft>
              <a:buSzPts val="1100"/>
              <a:buChar char="o"/>
              <a:defRPr sz="1100"/>
            </a:lvl2pPr>
            <a:lvl3pPr indent="-285750" lvl="2" marL="1371600" algn="l">
              <a:spcBef>
                <a:spcPts val="200"/>
              </a:spcBef>
              <a:spcAft>
                <a:spcPts val="0"/>
              </a:spcAft>
              <a:buSzPts val="900"/>
              <a:buChar char="▪"/>
              <a:defRPr sz="900">
                <a:solidFill>
                  <a:srgbClr val="EA5E2F"/>
                </a:solidFill>
              </a:defRPr>
            </a:lvl3pPr>
            <a:lvl4pPr indent="-279400" lvl="3" marL="1828800" algn="l">
              <a:spcBef>
                <a:spcPts val="200"/>
              </a:spcBef>
              <a:spcAft>
                <a:spcPts val="0"/>
              </a:spcAft>
              <a:buSzPts val="800"/>
              <a:buChar char="–"/>
              <a:defRPr sz="800"/>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29" name="Google Shape;229;p41"/>
          <p:cNvSpPr/>
          <p:nvPr>
            <p:ph idx="4" type="pic"/>
          </p:nvPr>
        </p:nvSpPr>
        <p:spPr>
          <a:xfrm>
            <a:off x="3886200" y="861061"/>
            <a:ext cx="26670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30" name="Google Shape;230;p41"/>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Column_picture_text">
  <p:cSld name="3Column_picture_text">
    <p:spTree>
      <p:nvGrpSpPr>
        <p:cNvPr id="231" name="Shape 231"/>
        <p:cNvGrpSpPr/>
        <p:nvPr/>
      </p:nvGrpSpPr>
      <p:grpSpPr>
        <a:xfrm>
          <a:off x="0" y="0"/>
          <a:ext cx="0" cy="0"/>
          <a:chOff x="0" y="0"/>
          <a:chExt cx="0" cy="0"/>
        </a:xfrm>
      </p:grpSpPr>
      <p:cxnSp>
        <p:nvCxnSpPr>
          <p:cNvPr id="232" name="Google Shape;232;p42"/>
          <p:cNvCxnSpPr/>
          <p:nvPr/>
        </p:nvCxnSpPr>
        <p:spPr>
          <a:xfrm>
            <a:off x="381000" y="285750"/>
            <a:ext cx="0" cy="4286250"/>
          </a:xfrm>
          <a:prstGeom prst="straightConnector1">
            <a:avLst/>
          </a:prstGeom>
          <a:noFill/>
          <a:ln cap="flat" cmpd="sng" w="9525">
            <a:solidFill>
              <a:srgbClr val="EA5E2F"/>
            </a:solidFill>
            <a:prstDash val="solid"/>
            <a:round/>
            <a:headEnd len="sm" w="sm" type="none"/>
            <a:tailEnd len="sm" w="sm" type="none"/>
          </a:ln>
        </p:spPr>
      </p:cxnSp>
      <p:sp>
        <p:nvSpPr>
          <p:cNvPr id="233" name="Google Shape;233;p42"/>
          <p:cNvSpPr/>
          <p:nvPr/>
        </p:nvSpPr>
        <p:spPr>
          <a:xfrm>
            <a:off x="304800" y="114300"/>
            <a:ext cx="457200" cy="342900"/>
          </a:xfrm>
          <a:prstGeom prst="ellipse">
            <a:avLst/>
          </a:prstGeom>
          <a:solidFill>
            <a:schemeClr val="lt1"/>
          </a:solidFill>
          <a:ln cap="flat" cmpd="sng" w="9525">
            <a:solidFill>
              <a:srgbClr val="EA5E2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4" name="Google Shape;234;p42"/>
          <p:cNvSpPr/>
          <p:nvPr/>
        </p:nvSpPr>
        <p:spPr>
          <a:xfrm>
            <a:off x="457200" y="171450"/>
            <a:ext cx="15240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5" name="Google Shape;235;p42"/>
          <p:cNvSpPr/>
          <p:nvPr/>
        </p:nvSpPr>
        <p:spPr>
          <a:xfrm>
            <a:off x="0" y="4743450"/>
            <a:ext cx="9144000" cy="40005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6" name="Google Shape;236;p42"/>
          <p:cNvSpPr/>
          <p:nvPr/>
        </p:nvSpPr>
        <p:spPr>
          <a:xfrm>
            <a:off x="457200" y="746522"/>
            <a:ext cx="26670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7" name="Google Shape;237;p42"/>
          <p:cNvSpPr/>
          <p:nvPr/>
        </p:nvSpPr>
        <p:spPr>
          <a:xfrm>
            <a:off x="3352800" y="742950"/>
            <a:ext cx="26670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8" name="Google Shape;238;p42"/>
          <p:cNvSpPr/>
          <p:nvPr/>
        </p:nvSpPr>
        <p:spPr>
          <a:xfrm>
            <a:off x="6248400" y="746522"/>
            <a:ext cx="2667000" cy="1257300"/>
          </a:xfrm>
          <a:prstGeom prst="rect">
            <a:avLst/>
          </a:prstGeom>
          <a:solidFill>
            <a:srgbClr val="E6E7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9" name="Google Shape;239;p42"/>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40" name="Google Shape;240;p42"/>
          <p:cNvSpPr txBox="1"/>
          <p:nvPr>
            <p:ph idx="1" type="body"/>
          </p:nvPr>
        </p:nvSpPr>
        <p:spPr>
          <a:xfrm>
            <a:off x="457200" y="2118362"/>
            <a:ext cx="2667000" cy="2453638"/>
          </a:xfrm>
          <a:prstGeom prst="rect">
            <a:avLst/>
          </a:prstGeom>
          <a:noFill/>
          <a:ln>
            <a:noFill/>
          </a:ln>
        </p:spPr>
        <p:txBody>
          <a:bodyPr anchorCtr="0" anchor="t" bIns="34275" lIns="68575" spcFirstLastPara="1" rIns="68575" wrap="square" tIns="34275">
            <a:noAutofit/>
          </a:bodyPr>
          <a:lstStyle>
            <a:lvl1pPr indent="-304800" lvl="0" marL="457200" algn="l">
              <a:spcBef>
                <a:spcPts val="200"/>
              </a:spcBef>
              <a:spcAft>
                <a:spcPts val="0"/>
              </a:spcAft>
              <a:buSzPts val="1200"/>
              <a:buChar char="•"/>
              <a:defRPr sz="1200"/>
            </a:lvl1pPr>
            <a:lvl2pPr indent="-298450" lvl="1" marL="914400" algn="l">
              <a:spcBef>
                <a:spcPts val="200"/>
              </a:spcBef>
              <a:spcAft>
                <a:spcPts val="0"/>
              </a:spcAft>
              <a:buSzPts val="1100"/>
              <a:buChar char="o"/>
              <a:defRPr sz="1100"/>
            </a:lvl2pPr>
            <a:lvl3pPr indent="-285750" lvl="2" marL="1371600" algn="l">
              <a:spcBef>
                <a:spcPts val="200"/>
              </a:spcBef>
              <a:spcAft>
                <a:spcPts val="0"/>
              </a:spcAft>
              <a:buSzPts val="900"/>
              <a:buChar char="▪"/>
              <a:defRPr sz="900">
                <a:solidFill>
                  <a:srgbClr val="EA5E2F"/>
                </a:solidFill>
              </a:defRPr>
            </a:lvl3pPr>
            <a:lvl4pPr indent="-279400" lvl="3" marL="1828800" algn="l">
              <a:spcBef>
                <a:spcPts val="200"/>
              </a:spcBef>
              <a:spcAft>
                <a:spcPts val="0"/>
              </a:spcAft>
              <a:buSzPts val="800"/>
              <a:buChar char="–"/>
              <a:defRPr sz="800"/>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41" name="Google Shape;241;p42"/>
          <p:cNvSpPr/>
          <p:nvPr>
            <p:ph idx="2" type="pic"/>
          </p:nvPr>
        </p:nvSpPr>
        <p:spPr>
          <a:xfrm>
            <a:off x="609600" y="861061"/>
            <a:ext cx="23622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2" name="Google Shape;242;p42"/>
          <p:cNvSpPr/>
          <p:nvPr>
            <p:ph idx="3" type="pic"/>
          </p:nvPr>
        </p:nvSpPr>
        <p:spPr>
          <a:xfrm>
            <a:off x="3505200" y="857250"/>
            <a:ext cx="23622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3" name="Google Shape;243;p42"/>
          <p:cNvSpPr/>
          <p:nvPr>
            <p:ph idx="4" type="pic"/>
          </p:nvPr>
        </p:nvSpPr>
        <p:spPr>
          <a:xfrm>
            <a:off x="6400800" y="861060"/>
            <a:ext cx="2362200" cy="1028700"/>
          </a:xfrm>
          <a:prstGeom prst="rect">
            <a:avLst/>
          </a:prstGeom>
          <a:noFill/>
          <a:ln cap="flat" cmpd="sng" w="12700">
            <a:solidFill>
              <a:schemeClr val="lt1"/>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lvl="1"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lvl="2"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lvl="3"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lvl="4"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4" name="Google Shape;244;p42"/>
          <p:cNvSpPr txBox="1"/>
          <p:nvPr>
            <p:ph idx="5" type="body"/>
          </p:nvPr>
        </p:nvSpPr>
        <p:spPr>
          <a:xfrm>
            <a:off x="3352800" y="2118361"/>
            <a:ext cx="2667000" cy="2453639"/>
          </a:xfrm>
          <a:prstGeom prst="rect">
            <a:avLst/>
          </a:prstGeom>
          <a:noFill/>
          <a:ln>
            <a:noFill/>
          </a:ln>
        </p:spPr>
        <p:txBody>
          <a:bodyPr anchorCtr="0" anchor="t" bIns="34275" lIns="68575" spcFirstLastPara="1" rIns="68575" wrap="square" tIns="34275">
            <a:noAutofit/>
          </a:bodyPr>
          <a:lstStyle>
            <a:lvl1pPr indent="-304800" lvl="0" marL="457200" algn="l">
              <a:spcBef>
                <a:spcPts val="200"/>
              </a:spcBef>
              <a:spcAft>
                <a:spcPts val="0"/>
              </a:spcAft>
              <a:buSzPts val="1200"/>
              <a:buChar char="•"/>
              <a:defRPr sz="1200"/>
            </a:lvl1pPr>
            <a:lvl2pPr indent="-298450" lvl="1" marL="914400" algn="l">
              <a:spcBef>
                <a:spcPts val="200"/>
              </a:spcBef>
              <a:spcAft>
                <a:spcPts val="0"/>
              </a:spcAft>
              <a:buSzPts val="1100"/>
              <a:buChar char="o"/>
              <a:defRPr sz="1100"/>
            </a:lvl2pPr>
            <a:lvl3pPr indent="-285750" lvl="2" marL="1371600" algn="l">
              <a:spcBef>
                <a:spcPts val="200"/>
              </a:spcBef>
              <a:spcAft>
                <a:spcPts val="0"/>
              </a:spcAft>
              <a:buSzPts val="900"/>
              <a:buChar char="▪"/>
              <a:defRPr sz="900">
                <a:solidFill>
                  <a:srgbClr val="EA5E2F"/>
                </a:solidFill>
              </a:defRPr>
            </a:lvl3pPr>
            <a:lvl4pPr indent="-279400" lvl="3" marL="1828800" algn="l">
              <a:spcBef>
                <a:spcPts val="200"/>
              </a:spcBef>
              <a:spcAft>
                <a:spcPts val="0"/>
              </a:spcAft>
              <a:buSzPts val="800"/>
              <a:buChar char="–"/>
              <a:defRPr sz="800"/>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45" name="Google Shape;245;p42"/>
          <p:cNvSpPr txBox="1"/>
          <p:nvPr>
            <p:ph idx="6" type="body"/>
          </p:nvPr>
        </p:nvSpPr>
        <p:spPr>
          <a:xfrm>
            <a:off x="6248400" y="2114551"/>
            <a:ext cx="2667000" cy="2457449"/>
          </a:xfrm>
          <a:prstGeom prst="rect">
            <a:avLst/>
          </a:prstGeom>
          <a:noFill/>
          <a:ln>
            <a:noFill/>
          </a:ln>
        </p:spPr>
        <p:txBody>
          <a:bodyPr anchorCtr="0" anchor="t" bIns="34275" lIns="68575" spcFirstLastPara="1" rIns="68575" wrap="square" tIns="34275">
            <a:noAutofit/>
          </a:bodyPr>
          <a:lstStyle>
            <a:lvl1pPr indent="-304800" lvl="0" marL="457200" algn="l">
              <a:spcBef>
                <a:spcPts val="200"/>
              </a:spcBef>
              <a:spcAft>
                <a:spcPts val="0"/>
              </a:spcAft>
              <a:buSzPts val="1200"/>
              <a:buChar char="•"/>
              <a:defRPr sz="1200"/>
            </a:lvl1pPr>
            <a:lvl2pPr indent="-298450" lvl="1" marL="914400" algn="l">
              <a:spcBef>
                <a:spcPts val="200"/>
              </a:spcBef>
              <a:spcAft>
                <a:spcPts val="0"/>
              </a:spcAft>
              <a:buSzPts val="1100"/>
              <a:buChar char="o"/>
              <a:defRPr sz="1100"/>
            </a:lvl2pPr>
            <a:lvl3pPr indent="-285750" lvl="2" marL="1371600" algn="l">
              <a:spcBef>
                <a:spcPts val="200"/>
              </a:spcBef>
              <a:spcAft>
                <a:spcPts val="0"/>
              </a:spcAft>
              <a:buSzPts val="900"/>
              <a:buChar char="▪"/>
              <a:defRPr sz="900">
                <a:solidFill>
                  <a:srgbClr val="EA5E2F"/>
                </a:solidFill>
              </a:defRPr>
            </a:lvl3pPr>
            <a:lvl4pPr indent="-279400" lvl="3" marL="1828800" algn="l">
              <a:spcBef>
                <a:spcPts val="200"/>
              </a:spcBef>
              <a:spcAft>
                <a:spcPts val="0"/>
              </a:spcAft>
              <a:buSzPts val="800"/>
              <a:buChar char="–"/>
              <a:defRPr sz="800"/>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46" name="Google Shape;246;p42"/>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247" name="Shape 247"/>
        <p:cNvGrpSpPr/>
        <p:nvPr/>
      </p:nvGrpSpPr>
      <p:grpSpPr>
        <a:xfrm>
          <a:off x="0" y="0"/>
          <a:ext cx="0" cy="0"/>
          <a:chOff x="0" y="0"/>
          <a:chExt cx="0" cy="0"/>
        </a:xfrm>
      </p:grpSpPr>
      <p:sp>
        <p:nvSpPr>
          <p:cNvPr id="248" name="Google Shape;248;p43"/>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sz="3000"/>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49" name="Google Shape;249;p43"/>
          <p:cNvSpPr txBox="1"/>
          <p:nvPr>
            <p:ph idx="1" type="body"/>
          </p:nvPr>
        </p:nvSpPr>
        <p:spPr>
          <a:xfrm>
            <a:off x="457200" y="1771651"/>
            <a:ext cx="8229600" cy="2822972"/>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50" name="Google Shape;250;p43"/>
          <p:cNvSpPr txBox="1"/>
          <p:nvPr>
            <p:ph idx="2" type="body"/>
          </p:nvPr>
        </p:nvSpPr>
        <p:spPr>
          <a:xfrm>
            <a:off x="457200" y="1143001"/>
            <a:ext cx="8229600" cy="571499"/>
          </a:xfrm>
          <a:prstGeom prst="rect">
            <a:avLst/>
          </a:prstGeom>
          <a:noFill/>
          <a:ln>
            <a:noFill/>
          </a:ln>
        </p:spPr>
        <p:txBody>
          <a:bodyPr anchorCtr="0" anchor="t" bIns="34275" lIns="68575" spcFirstLastPara="1" rIns="68575" wrap="square" tIns="34275">
            <a:noAutofit/>
          </a:bodyPr>
          <a:lstStyle>
            <a:lvl1pPr indent="-228600" lvl="0" marL="457200" algn="l">
              <a:spcBef>
                <a:spcPts val="300"/>
              </a:spcBef>
              <a:spcAft>
                <a:spcPts val="0"/>
              </a:spcAft>
              <a:buSzPts val="1500"/>
              <a:buNone/>
              <a:defRPr sz="1500"/>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51" name="Google Shape;251;p43"/>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52" name="Shape 252"/>
        <p:cNvGrpSpPr/>
        <p:nvPr/>
      </p:nvGrpSpPr>
      <p:grpSpPr>
        <a:xfrm>
          <a:off x="0" y="0"/>
          <a:ext cx="0" cy="0"/>
          <a:chOff x="0" y="0"/>
          <a:chExt cx="0" cy="0"/>
        </a:xfrm>
      </p:grpSpPr>
      <p:sp>
        <p:nvSpPr>
          <p:cNvPr id="253" name="Google Shape;253;p44"/>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54" name="Shape 254"/>
        <p:cNvGrpSpPr/>
        <p:nvPr/>
      </p:nvGrpSpPr>
      <p:grpSpPr>
        <a:xfrm>
          <a:off x="0" y="0"/>
          <a:ext cx="0" cy="0"/>
          <a:chOff x="0" y="0"/>
          <a:chExt cx="0" cy="0"/>
        </a:xfrm>
      </p:grpSpPr>
      <p:sp>
        <p:nvSpPr>
          <p:cNvPr id="255" name="Google Shape;255;p45"/>
          <p:cNvSpPr txBox="1"/>
          <p:nvPr>
            <p:ph type="title"/>
          </p:nvPr>
        </p:nvSpPr>
        <p:spPr>
          <a:xfrm>
            <a:off x="457201" y="204788"/>
            <a:ext cx="3008313" cy="871537"/>
          </a:xfrm>
          <a:prstGeom prst="rect">
            <a:avLst/>
          </a:prstGeom>
          <a:noFill/>
          <a:ln>
            <a:noFill/>
          </a:ln>
        </p:spPr>
        <p:txBody>
          <a:bodyPr anchorCtr="0" anchor="b" bIns="34275" lIns="68575" spcFirstLastPara="1" rIns="68575" wrap="square" tIns="34275">
            <a:noAutofit/>
          </a:bodyPr>
          <a:lstStyle>
            <a:lvl1pPr lvl="0" algn="l">
              <a:lnSpc>
                <a:spcPct val="50000"/>
              </a:lnSpc>
              <a:spcBef>
                <a:spcPts val="0"/>
              </a:spcBef>
              <a:spcAft>
                <a:spcPts val="0"/>
              </a:spcAft>
              <a:buSzPts val="1100"/>
              <a:buNone/>
              <a:defRPr b="1" sz="1500"/>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56" name="Google Shape;256;p45"/>
          <p:cNvSpPr txBox="1"/>
          <p:nvPr>
            <p:ph idx="1" type="body"/>
          </p:nvPr>
        </p:nvSpPr>
        <p:spPr>
          <a:xfrm>
            <a:off x="3575050" y="204788"/>
            <a:ext cx="5111750" cy="4389835"/>
          </a:xfrm>
          <a:prstGeom prst="rect">
            <a:avLst/>
          </a:prstGeom>
          <a:noFill/>
          <a:ln>
            <a:noFill/>
          </a:ln>
        </p:spPr>
        <p:txBody>
          <a:bodyPr anchorCtr="0" anchor="t" bIns="34275" lIns="68575" spcFirstLastPara="1" rIns="68575" wrap="square" tIns="34275">
            <a:noAutofit/>
          </a:bodyPr>
          <a:lstStyle>
            <a:lvl1pPr indent="-381000" lvl="0" marL="457200" algn="l">
              <a:spcBef>
                <a:spcPts val="500"/>
              </a:spcBef>
              <a:spcAft>
                <a:spcPts val="0"/>
              </a:spcAft>
              <a:buSzPts val="2400"/>
              <a:buChar char="•"/>
              <a:defRPr sz="2400"/>
            </a:lvl1pPr>
            <a:lvl2pPr indent="-361950" lvl="1" marL="914400" algn="l">
              <a:spcBef>
                <a:spcPts val="400"/>
              </a:spcBef>
              <a:spcAft>
                <a:spcPts val="0"/>
              </a:spcAft>
              <a:buSzPts val="2100"/>
              <a:buChar char="o"/>
              <a:defRPr sz="2100"/>
            </a:lvl2pPr>
            <a:lvl3pPr indent="-342900" lvl="2" marL="1371600" algn="l">
              <a:spcBef>
                <a:spcPts val="400"/>
              </a:spcBef>
              <a:spcAft>
                <a:spcPts val="0"/>
              </a:spcAft>
              <a:buSzPts val="1800"/>
              <a:buChar char="▪"/>
              <a:defRPr sz="1800"/>
            </a:lvl3pPr>
            <a:lvl4pPr indent="-323850" lvl="3" marL="1828800" algn="l">
              <a:spcBef>
                <a:spcPts val="300"/>
              </a:spcBef>
              <a:spcAft>
                <a:spcPts val="0"/>
              </a:spcAft>
              <a:buSzPts val="1500"/>
              <a:buChar char="–"/>
              <a:defRPr sz="1500"/>
            </a:lvl4pPr>
            <a:lvl5pPr indent="-323850" lvl="4" marL="2286000" algn="l">
              <a:spcBef>
                <a:spcPts val="300"/>
              </a:spcBef>
              <a:spcAft>
                <a:spcPts val="0"/>
              </a:spcAft>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257" name="Google Shape;257;p45"/>
          <p:cNvSpPr txBox="1"/>
          <p:nvPr>
            <p:ph idx="2" type="body"/>
          </p:nvPr>
        </p:nvSpPr>
        <p:spPr>
          <a:xfrm>
            <a:off x="457201" y="1076326"/>
            <a:ext cx="3008313" cy="3518297"/>
          </a:xfrm>
          <a:prstGeom prst="rect">
            <a:avLst/>
          </a:prstGeom>
          <a:noFill/>
          <a:ln>
            <a:noFill/>
          </a:ln>
        </p:spPr>
        <p:txBody>
          <a:bodyPr anchorCtr="0" anchor="t" bIns="34275" lIns="68575" spcFirstLastPara="1" rIns="68575" wrap="square" tIns="34275">
            <a:noAutofit/>
          </a:bodyPr>
          <a:lstStyle>
            <a:lvl1pPr indent="-228600" lvl="0" marL="457200" algn="l">
              <a:spcBef>
                <a:spcPts val="200"/>
              </a:spcBef>
              <a:spcAft>
                <a:spcPts val="0"/>
              </a:spcAft>
              <a:buSzPts val="1100"/>
              <a:buNone/>
              <a:defRPr sz="1100"/>
            </a:lvl1pPr>
            <a:lvl2pPr indent="-228600" lvl="1" marL="914400" algn="l">
              <a:spcBef>
                <a:spcPts val="200"/>
              </a:spcBef>
              <a:spcAft>
                <a:spcPts val="0"/>
              </a:spcAft>
              <a:buSzPts val="900"/>
              <a:buNone/>
              <a:defRPr sz="900"/>
            </a:lvl2pPr>
            <a:lvl3pPr indent="-228600" lvl="2" marL="1371600" algn="l">
              <a:spcBef>
                <a:spcPts val="200"/>
              </a:spcBef>
              <a:spcAft>
                <a:spcPts val="0"/>
              </a:spcAft>
              <a:buSzPts val="800"/>
              <a:buNone/>
              <a:defRPr sz="800"/>
            </a:lvl3pPr>
            <a:lvl4pPr indent="-228600" lvl="3" marL="1828800" algn="l">
              <a:spcBef>
                <a:spcPts val="100"/>
              </a:spcBef>
              <a:spcAft>
                <a:spcPts val="0"/>
              </a:spcAft>
              <a:buSzPts val="700"/>
              <a:buNone/>
              <a:defRPr sz="700"/>
            </a:lvl4pPr>
            <a:lvl5pPr indent="-228600" lvl="4" marL="2286000" algn="l">
              <a:spcBef>
                <a:spcPts val="100"/>
              </a:spcBef>
              <a:spcAft>
                <a:spcPts val="0"/>
              </a:spcAft>
              <a:buSzPts val="700"/>
              <a:buNone/>
              <a:defRPr sz="700"/>
            </a:lvl5pPr>
            <a:lvl6pPr indent="-228600" lvl="5" marL="2743200" algn="l">
              <a:spcBef>
                <a:spcPts val="100"/>
              </a:spcBef>
              <a:spcAft>
                <a:spcPts val="0"/>
              </a:spcAft>
              <a:buClr>
                <a:schemeClr val="dk1"/>
              </a:buClr>
              <a:buSzPts val="700"/>
              <a:buNone/>
              <a:defRPr sz="700"/>
            </a:lvl6pPr>
            <a:lvl7pPr indent="-228600" lvl="6" marL="3200400" algn="l">
              <a:spcBef>
                <a:spcPts val="100"/>
              </a:spcBef>
              <a:spcAft>
                <a:spcPts val="0"/>
              </a:spcAft>
              <a:buClr>
                <a:schemeClr val="dk1"/>
              </a:buClr>
              <a:buSzPts val="700"/>
              <a:buNone/>
              <a:defRPr sz="700"/>
            </a:lvl7pPr>
            <a:lvl8pPr indent="-228600" lvl="7" marL="3657600" algn="l">
              <a:spcBef>
                <a:spcPts val="100"/>
              </a:spcBef>
              <a:spcAft>
                <a:spcPts val="0"/>
              </a:spcAft>
              <a:buClr>
                <a:schemeClr val="dk1"/>
              </a:buClr>
              <a:buSzPts val="700"/>
              <a:buNone/>
              <a:defRPr sz="700"/>
            </a:lvl8pPr>
            <a:lvl9pPr indent="-228600" lvl="8" marL="4114800" algn="l">
              <a:spcBef>
                <a:spcPts val="100"/>
              </a:spcBef>
              <a:spcAft>
                <a:spcPts val="0"/>
              </a:spcAft>
              <a:buClr>
                <a:schemeClr val="dk1"/>
              </a:buClr>
              <a:buSzPts val="700"/>
              <a:buNone/>
              <a:defRPr sz="700"/>
            </a:lvl9pPr>
          </a:lstStyle>
          <a:p/>
        </p:txBody>
      </p:sp>
      <p:sp>
        <p:nvSpPr>
          <p:cNvPr id="258" name="Google Shape;258;p45"/>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59" name="Shape 259"/>
        <p:cNvGrpSpPr/>
        <p:nvPr/>
      </p:nvGrpSpPr>
      <p:grpSpPr>
        <a:xfrm>
          <a:off x="0" y="0"/>
          <a:ext cx="0" cy="0"/>
          <a:chOff x="0" y="0"/>
          <a:chExt cx="0" cy="0"/>
        </a:xfrm>
      </p:grpSpPr>
      <p:sp>
        <p:nvSpPr>
          <p:cNvPr id="260" name="Google Shape;260;p46"/>
          <p:cNvSpPr txBox="1"/>
          <p:nvPr>
            <p:ph type="title"/>
          </p:nvPr>
        </p:nvSpPr>
        <p:spPr>
          <a:xfrm>
            <a:off x="1792288" y="3600450"/>
            <a:ext cx="5486400" cy="425053"/>
          </a:xfrm>
          <a:prstGeom prst="rect">
            <a:avLst/>
          </a:prstGeom>
          <a:noFill/>
          <a:ln>
            <a:noFill/>
          </a:ln>
        </p:spPr>
        <p:txBody>
          <a:bodyPr anchorCtr="0" anchor="b" bIns="34275" lIns="68575" spcFirstLastPara="1" rIns="68575" wrap="square" tIns="34275">
            <a:noAutofit/>
          </a:bodyPr>
          <a:lstStyle>
            <a:lvl1pPr lvl="0" algn="l">
              <a:lnSpc>
                <a:spcPct val="50000"/>
              </a:lnSpc>
              <a:spcBef>
                <a:spcPts val="0"/>
              </a:spcBef>
              <a:spcAft>
                <a:spcPts val="0"/>
              </a:spcAft>
              <a:buSzPts val="1100"/>
              <a:buNone/>
              <a:defRPr b="1" sz="1500"/>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61" name="Google Shape;261;p46"/>
          <p:cNvSpPr/>
          <p:nvPr>
            <p:ph idx="2" type="pic"/>
          </p:nvPr>
        </p:nvSpPr>
        <p:spPr>
          <a:xfrm>
            <a:off x="1792288" y="459581"/>
            <a:ext cx="5486400" cy="3086100"/>
          </a:xfrm>
          <a:prstGeom prst="rect">
            <a:avLst/>
          </a:prstGeom>
          <a:noFill/>
          <a:ln>
            <a:noFill/>
          </a:ln>
        </p:spPr>
        <p:txBody>
          <a:bodyPr anchorCtr="0" anchor="t" bIns="34275" lIns="68575" spcFirstLastPara="1" rIns="68575" wrap="square" tIns="34275">
            <a:noAutofit/>
          </a:bodyPr>
          <a:lstStyle>
            <a:lvl1pPr lvl="0" marR="0" rtl="0" algn="l">
              <a:spcBef>
                <a:spcPts val="500"/>
              </a:spcBef>
              <a:spcAft>
                <a:spcPts val="0"/>
              </a:spcAft>
              <a:buClr>
                <a:srgbClr val="EA5E2F"/>
              </a:buClr>
              <a:buSzPts val="2400"/>
              <a:buFont typeface="Arial"/>
              <a:buNone/>
              <a:defRPr b="0" i="0" sz="2400" u="none" cap="none" strike="noStrike">
                <a:solidFill>
                  <a:schemeClr val="dk1"/>
                </a:solidFill>
                <a:latin typeface="Arial"/>
                <a:ea typeface="Arial"/>
                <a:cs typeface="Arial"/>
                <a:sym typeface="Arial"/>
              </a:defRPr>
            </a:lvl1pPr>
            <a:lvl2pPr lvl="1" marR="0" rtl="0" algn="l">
              <a:spcBef>
                <a:spcPts val="400"/>
              </a:spcBef>
              <a:spcAft>
                <a:spcPts val="0"/>
              </a:spcAft>
              <a:buClr>
                <a:srgbClr val="EA5E2F"/>
              </a:buClr>
              <a:buSzPts val="2100"/>
              <a:buFont typeface="Courier New"/>
              <a:buNone/>
              <a:defRPr b="0" i="0" sz="2100" u="none" cap="none" strike="noStrike">
                <a:solidFill>
                  <a:schemeClr val="dk1"/>
                </a:solidFill>
                <a:latin typeface="Arial"/>
                <a:ea typeface="Arial"/>
                <a:cs typeface="Arial"/>
                <a:sym typeface="Arial"/>
              </a:defRPr>
            </a:lvl2pPr>
            <a:lvl3pPr lvl="2" marR="0" rtl="0" algn="l">
              <a:spcBef>
                <a:spcPts val="400"/>
              </a:spcBef>
              <a:spcAft>
                <a:spcPts val="0"/>
              </a:spcAft>
              <a:buClr>
                <a:srgbClr val="EA5E2F"/>
              </a:buClr>
              <a:buSzPts val="1800"/>
              <a:buFont typeface="Noto Sans Symbols"/>
              <a:buNone/>
              <a:defRPr b="0" i="0" sz="1800" u="none" cap="none" strike="noStrike">
                <a:solidFill>
                  <a:schemeClr val="dk1"/>
                </a:solidFill>
                <a:latin typeface="Arial"/>
                <a:ea typeface="Arial"/>
                <a:cs typeface="Arial"/>
                <a:sym typeface="Arial"/>
              </a:defRPr>
            </a:lvl3pPr>
            <a:lvl4pPr lvl="3" marR="0" rtl="0" algn="l">
              <a:spcBef>
                <a:spcPts val="300"/>
              </a:spcBef>
              <a:spcAft>
                <a:spcPts val="0"/>
              </a:spcAft>
              <a:buClr>
                <a:srgbClr val="EA5E2F"/>
              </a:buClr>
              <a:buSzPts val="1500"/>
              <a:buFont typeface="Arial"/>
              <a:buNone/>
              <a:defRPr b="0" i="0" sz="1500" u="none" cap="none" strike="noStrike">
                <a:solidFill>
                  <a:srgbClr val="EA5E2F"/>
                </a:solidFill>
                <a:latin typeface="Arial"/>
                <a:ea typeface="Arial"/>
                <a:cs typeface="Arial"/>
                <a:sym typeface="Arial"/>
              </a:defRPr>
            </a:lvl4pPr>
            <a:lvl5pPr lvl="4" marR="0" rtl="0" algn="l">
              <a:spcBef>
                <a:spcPts val="300"/>
              </a:spcBef>
              <a:spcAft>
                <a:spcPts val="0"/>
              </a:spcAft>
              <a:buClr>
                <a:srgbClr val="EA5E2F"/>
              </a:buClr>
              <a:buSzPts val="1500"/>
              <a:buFont typeface="Arial"/>
              <a:buNone/>
              <a:defRPr b="0" i="0" sz="1500" u="none" cap="none" strike="noStrike">
                <a:solidFill>
                  <a:srgbClr val="EA5E2F"/>
                </a:solidFill>
                <a:latin typeface="Arial"/>
                <a:ea typeface="Arial"/>
                <a:cs typeface="Arial"/>
                <a:sym typeface="Arial"/>
              </a:defRPr>
            </a:lvl5pPr>
            <a:lvl6pPr lvl="5"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62" name="Google Shape;262;p46"/>
          <p:cNvSpPr txBox="1"/>
          <p:nvPr>
            <p:ph idx="1" type="body"/>
          </p:nvPr>
        </p:nvSpPr>
        <p:spPr>
          <a:xfrm>
            <a:off x="1792288" y="4025503"/>
            <a:ext cx="5486400" cy="603646"/>
          </a:xfrm>
          <a:prstGeom prst="rect">
            <a:avLst/>
          </a:prstGeom>
          <a:noFill/>
          <a:ln>
            <a:noFill/>
          </a:ln>
        </p:spPr>
        <p:txBody>
          <a:bodyPr anchorCtr="0" anchor="t" bIns="34275" lIns="68575" spcFirstLastPara="1" rIns="68575" wrap="square" tIns="34275">
            <a:noAutofit/>
          </a:bodyPr>
          <a:lstStyle>
            <a:lvl1pPr indent="-228600" lvl="0" marL="457200" algn="l">
              <a:spcBef>
                <a:spcPts val="200"/>
              </a:spcBef>
              <a:spcAft>
                <a:spcPts val="0"/>
              </a:spcAft>
              <a:buSzPts val="1100"/>
              <a:buNone/>
              <a:defRPr sz="1100"/>
            </a:lvl1pPr>
            <a:lvl2pPr indent="-228600" lvl="1" marL="914400" algn="l">
              <a:spcBef>
                <a:spcPts val="200"/>
              </a:spcBef>
              <a:spcAft>
                <a:spcPts val="0"/>
              </a:spcAft>
              <a:buSzPts val="900"/>
              <a:buNone/>
              <a:defRPr sz="900"/>
            </a:lvl2pPr>
            <a:lvl3pPr indent="-228600" lvl="2" marL="1371600" algn="l">
              <a:spcBef>
                <a:spcPts val="200"/>
              </a:spcBef>
              <a:spcAft>
                <a:spcPts val="0"/>
              </a:spcAft>
              <a:buSzPts val="800"/>
              <a:buNone/>
              <a:defRPr sz="800"/>
            </a:lvl3pPr>
            <a:lvl4pPr indent="-228600" lvl="3" marL="1828800" algn="l">
              <a:spcBef>
                <a:spcPts val="100"/>
              </a:spcBef>
              <a:spcAft>
                <a:spcPts val="0"/>
              </a:spcAft>
              <a:buSzPts val="700"/>
              <a:buNone/>
              <a:defRPr sz="700"/>
            </a:lvl4pPr>
            <a:lvl5pPr indent="-228600" lvl="4" marL="2286000" algn="l">
              <a:spcBef>
                <a:spcPts val="100"/>
              </a:spcBef>
              <a:spcAft>
                <a:spcPts val="0"/>
              </a:spcAft>
              <a:buSzPts val="700"/>
              <a:buNone/>
              <a:defRPr sz="700"/>
            </a:lvl5pPr>
            <a:lvl6pPr indent="-228600" lvl="5" marL="2743200" algn="l">
              <a:spcBef>
                <a:spcPts val="100"/>
              </a:spcBef>
              <a:spcAft>
                <a:spcPts val="0"/>
              </a:spcAft>
              <a:buClr>
                <a:schemeClr val="dk1"/>
              </a:buClr>
              <a:buSzPts val="700"/>
              <a:buNone/>
              <a:defRPr sz="700"/>
            </a:lvl6pPr>
            <a:lvl7pPr indent="-228600" lvl="6" marL="3200400" algn="l">
              <a:spcBef>
                <a:spcPts val="100"/>
              </a:spcBef>
              <a:spcAft>
                <a:spcPts val="0"/>
              </a:spcAft>
              <a:buClr>
                <a:schemeClr val="dk1"/>
              </a:buClr>
              <a:buSzPts val="700"/>
              <a:buNone/>
              <a:defRPr sz="700"/>
            </a:lvl7pPr>
            <a:lvl8pPr indent="-228600" lvl="7" marL="3657600" algn="l">
              <a:spcBef>
                <a:spcPts val="100"/>
              </a:spcBef>
              <a:spcAft>
                <a:spcPts val="0"/>
              </a:spcAft>
              <a:buClr>
                <a:schemeClr val="dk1"/>
              </a:buClr>
              <a:buSzPts val="700"/>
              <a:buNone/>
              <a:defRPr sz="700"/>
            </a:lvl8pPr>
            <a:lvl9pPr indent="-228600" lvl="8" marL="4114800" algn="l">
              <a:spcBef>
                <a:spcPts val="100"/>
              </a:spcBef>
              <a:spcAft>
                <a:spcPts val="0"/>
              </a:spcAft>
              <a:buClr>
                <a:schemeClr val="dk1"/>
              </a:buClr>
              <a:buSzPts val="700"/>
              <a:buNone/>
              <a:defRPr sz="700"/>
            </a:lvl9pPr>
          </a:lstStyle>
          <a:p/>
        </p:txBody>
      </p:sp>
      <p:sp>
        <p:nvSpPr>
          <p:cNvPr id="263" name="Google Shape;263;p46"/>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64" name="Shape 264"/>
        <p:cNvGrpSpPr/>
        <p:nvPr/>
      </p:nvGrpSpPr>
      <p:grpSpPr>
        <a:xfrm>
          <a:off x="0" y="0"/>
          <a:ext cx="0" cy="0"/>
          <a:chOff x="0" y="0"/>
          <a:chExt cx="0" cy="0"/>
        </a:xfrm>
      </p:grpSpPr>
      <p:sp>
        <p:nvSpPr>
          <p:cNvPr id="265" name="Google Shape;265;p47"/>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66" name="Google Shape;266;p47"/>
          <p:cNvSpPr txBox="1"/>
          <p:nvPr>
            <p:ph idx="1" type="body"/>
          </p:nvPr>
        </p:nvSpPr>
        <p:spPr>
          <a:xfrm rot="5400000">
            <a:off x="2771775" y="-1343025"/>
            <a:ext cx="3600450" cy="82296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67" name="Google Shape;267;p47"/>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68" name="Shape 268"/>
        <p:cNvGrpSpPr/>
        <p:nvPr/>
      </p:nvGrpSpPr>
      <p:grpSpPr>
        <a:xfrm>
          <a:off x="0" y="0"/>
          <a:ext cx="0" cy="0"/>
          <a:chOff x="0" y="0"/>
          <a:chExt cx="0" cy="0"/>
        </a:xfrm>
      </p:grpSpPr>
      <p:sp>
        <p:nvSpPr>
          <p:cNvPr id="269" name="Google Shape;269;p48"/>
          <p:cNvSpPr txBox="1"/>
          <p:nvPr>
            <p:ph type="title"/>
          </p:nvPr>
        </p:nvSpPr>
        <p:spPr>
          <a:xfrm rot="5400000">
            <a:off x="5463778" y="1371601"/>
            <a:ext cx="4388644" cy="2057400"/>
          </a:xfrm>
          <a:prstGeom prst="rect">
            <a:avLst/>
          </a:prstGeom>
          <a:noFill/>
          <a:ln>
            <a:noFill/>
          </a:ln>
        </p:spPr>
        <p:txBody>
          <a:bodyPr anchorCtr="0" anchor="ctr" bIns="34275" lIns="68575" spcFirstLastPara="1" rIns="68575" wrap="square" tIns="34275">
            <a:noAutofit/>
          </a:bodyPr>
          <a:lstStyle>
            <a:lvl1pPr lvl="0" algn="l">
              <a:lnSpc>
                <a:spcPct val="50000"/>
              </a:lnSpc>
              <a:spcBef>
                <a:spcPts val="0"/>
              </a:spcBef>
              <a:spcAft>
                <a:spcPts val="0"/>
              </a:spcAft>
              <a:buSzPts val="1100"/>
              <a:buNone/>
              <a:defRPr/>
            </a:lvl1pPr>
            <a:lvl2pPr lvl="1" algn="l">
              <a:lnSpc>
                <a:spcPct val="50000"/>
              </a:lnSpc>
              <a:spcBef>
                <a:spcPts val="0"/>
              </a:spcBef>
              <a:spcAft>
                <a:spcPts val="0"/>
              </a:spcAft>
              <a:buSzPts val="1100"/>
              <a:buNone/>
              <a:defRPr/>
            </a:lvl2pPr>
            <a:lvl3pPr lvl="2" algn="l">
              <a:lnSpc>
                <a:spcPct val="50000"/>
              </a:lnSpc>
              <a:spcBef>
                <a:spcPts val="0"/>
              </a:spcBef>
              <a:spcAft>
                <a:spcPts val="0"/>
              </a:spcAft>
              <a:buSzPts val="1100"/>
              <a:buNone/>
              <a:defRPr/>
            </a:lvl3pPr>
            <a:lvl4pPr lvl="3" algn="l">
              <a:lnSpc>
                <a:spcPct val="50000"/>
              </a:lnSpc>
              <a:spcBef>
                <a:spcPts val="0"/>
              </a:spcBef>
              <a:spcAft>
                <a:spcPts val="0"/>
              </a:spcAft>
              <a:buSzPts val="1100"/>
              <a:buNone/>
              <a:defRPr/>
            </a:lvl4pPr>
            <a:lvl5pPr lvl="4" algn="l">
              <a:lnSpc>
                <a:spcPct val="50000"/>
              </a:lnSpc>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70" name="Google Shape;270;p48"/>
          <p:cNvSpPr txBox="1"/>
          <p:nvPr>
            <p:ph idx="1" type="body"/>
          </p:nvPr>
        </p:nvSpPr>
        <p:spPr>
          <a:xfrm rot="5400000">
            <a:off x="1272778" y="-609599"/>
            <a:ext cx="4388644" cy="60198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o"/>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71" name="Google Shape;271;p48"/>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36" Type="http://schemas.openxmlformats.org/officeDocument/2006/relationships/theme" Target="../theme/theme1.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rgbClr val="B4A7D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lvl1pPr lvl="0" marR="0" rtl="0" algn="l">
              <a:lnSpc>
                <a:spcPct val="50000"/>
              </a:lnSpc>
              <a:spcBef>
                <a:spcPts val="0"/>
              </a:spcBef>
              <a:spcAft>
                <a:spcPts val="0"/>
              </a:spcAft>
              <a:buSzPts val="1100"/>
              <a:buNone/>
              <a:defRPr b="0" i="0" sz="1200" u="none" cap="none" strike="noStrike">
                <a:solidFill>
                  <a:srgbClr val="EA5E2F"/>
                </a:solidFill>
                <a:latin typeface="Helvetica Neue"/>
                <a:ea typeface="Helvetica Neue"/>
                <a:cs typeface="Helvetica Neue"/>
                <a:sym typeface="Helvetica Neue"/>
              </a:defRPr>
            </a:lvl1pPr>
            <a:lvl2pPr lvl="1" marR="0" rtl="0" algn="l">
              <a:lnSpc>
                <a:spcPct val="50000"/>
              </a:lnSpc>
              <a:spcBef>
                <a:spcPts val="0"/>
              </a:spcBef>
              <a:spcAft>
                <a:spcPts val="0"/>
              </a:spcAft>
              <a:buSzPts val="1100"/>
              <a:buNone/>
              <a:defRPr b="0" i="0" sz="1200" u="none" cap="none" strike="noStrike">
                <a:solidFill>
                  <a:srgbClr val="EA5E2F"/>
                </a:solidFill>
                <a:latin typeface="Helvetica Neue"/>
                <a:ea typeface="Helvetica Neue"/>
                <a:cs typeface="Helvetica Neue"/>
                <a:sym typeface="Helvetica Neue"/>
              </a:defRPr>
            </a:lvl2pPr>
            <a:lvl3pPr lvl="2" marR="0" rtl="0" algn="l">
              <a:lnSpc>
                <a:spcPct val="50000"/>
              </a:lnSpc>
              <a:spcBef>
                <a:spcPts val="0"/>
              </a:spcBef>
              <a:spcAft>
                <a:spcPts val="0"/>
              </a:spcAft>
              <a:buSzPts val="1100"/>
              <a:buNone/>
              <a:defRPr b="0" i="0" sz="1200" u="none" cap="none" strike="noStrike">
                <a:solidFill>
                  <a:srgbClr val="EA5E2F"/>
                </a:solidFill>
                <a:latin typeface="Helvetica Neue"/>
                <a:ea typeface="Helvetica Neue"/>
                <a:cs typeface="Helvetica Neue"/>
                <a:sym typeface="Helvetica Neue"/>
              </a:defRPr>
            </a:lvl3pPr>
            <a:lvl4pPr lvl="3" marR="0" rtl="0" algn="l">
              <a:lnSpc>
                <a:spcPct val="50000"/>
              </a:lnSpc>
              <a:spcBef>
                <a:spcPts val="0"/>
              </a:spcBef>
              <a:spcAft>
                <a:spcPts val="0"/>
              </a:spcAft>
              <a:buSzPts val="1100"/>
              <a:buNone/>
              <a:defRPr b="0" i="0" sz="1200" u="none" cap="none" strike="noStrike">
                <a:solidFill>
                  <a:srgbClr val="EA5E2F"/>
                </a:solidFill>
                <a:latin typeface="Helvetica Neue"/>
                <a:ea typeface="Helvetica Neue"/>
                <a:cs typeface="Helvetica Neue"/>
                <a:sym typeface="Helvetica Neue"/>
              </a:defRPr>
            </a:lvl4pPr>
            <a:lvl5pPr lvl="4" marR="0" rtl="0" algn="l">
              <a:lnSpc>
                <a:spcPct val="50000"/>
              </a:lnSpc>
              <a:spcBef>
                <a:spcPts val="0"/>
              </a:spcBef>
              <a:spcAft>
                <a:spcPts val="0"/>
              </a:spcAft>
              <a:buSzPts val="1100"/>
              <a:buNone/>
              <a:defRPr b="0" i="0" sz="1200" u="none" cap="none" strike="noStrike">
                <a:solidFill>
                  <a:srgbClr val="EA5E2F"/>
                </a:solidFill>
                <a:latin typeface="Helvetica Neue"/>
                <a:ea typeface="Helvetica Neue"/>
                <a:cs typeface="Helvetica Neue"/>
                <a:sym typeface="Helvetica Neue"/>
              </a:defRPr>
            </a:lvl5pPr>
            <a:lvl6pPr lvl="5" marR="0" rtl="0" algn="ctr">
              <a:spcBef>
                <a:spcPts val="0"/>
              </a:spcBef>
              <a:spcAft>
                <a:spcPts val="0"/>
              </a:spcAft>
              <a:buSzPts val="1100"/>
              <a:buNone/>
              <a:defRPr b="1" i="0" sz="3000" u="none" cap="none" strike="noStrike">
                <a:solidFill>
                  <a:srgbClr val="FF6600"/>
                </a:solidFill>
                <a:latin typeface="Arial"/>
                <a:ea typeface="Arial"/>
                <a:cs typeface="Arial"/>
                <a:sym typeface="Arial"/>
              </a:defRPr>
            </a:lvl6pPr>
            <a:lvl7pPr lvl="6" marR="0" rtl="0" algn="ctr">
              <a:spcBef>
                <a:spcPts val="0"/>
              </a:spcBef>
              <a:spcAft>
                <a:spcPts val="0"/>
              </a:spcAft>
              <a:buSzPts val="1100"/>
              <a:buNone/>
              <a:defRPr b="1" i="0" sz="3000" u="none" cap="none" strike="noStrike">
                <a:solidFill>
                  <a:srgbClr val="FF6600"/>
                </a:solidFill>
                <a:latin typeface="Arial"/>
                <a:ea typeface="Arial"/>
                <a:cs typeface="Arial"/>
                <a:sym typeface="Arial"/>
              </a:defRPr>
            </a:lvl7pPr>
            <a:lvl8pPr lvl="7" marR="0" rtl="0" algn="ctr">
              <a:spcBef>
                <a:spcPts val="0"/>
              </a:spcBef>
              <a:spcAft>
                <a:spcPts val="0"/>
              </a:spcAft>
              <a:buSzPts val="1100"/>
              <a:buNone/>
              <a:defRPr b="1" i="0" sz="3000" u="none" cap="none" strike="noStrike">
                <a:solidFill>
                  <a:srgbClr val="FF6600"/>
                </a:solidFill>
                <a:latin typeface="Arial"/>
                <a:ea typeface="Arial"/>
                <a:cs typeface="Arial"/>
                <a:sym typeface="Arial"/>
              </a:defRPr>
            </a:lvl8pPr>
            <a:lvl9pPr lvl="8" marR="0" rtl="0" algn="ctr">
              <a:spcBef>
                <a:spcPts val="0"/>
              </a:spcBef>
              <a:spcAft>
                <a:spcPts val="0"/>
              </a:spcAft>
              <a:buSzPts val="1100"/>
              <a:buNone/>
              <a:defRPr b="1" i="0" sz="3000" u="none" cap="none" strike="noStrike">
                <a:solidFill>
                  <a:srgbClr val="FF6600"/>
                </a:solidFill>
                <a:latin typeface="Arial"/>
                <a:ea typeface="Arial"/>
                <a:cs typeface="Arial"/>
                <a:sym typeface="Arial"/>
              </a:defRPr>
            </a:lvl9pPr>
          </a:lstStyle>
          <a:p/>
        </p:txBody>
      </p:sp>
      <p:sp>
        <p:nvSpPr>
          <p:cNvPr id="54" name="Google Shape;54;p13"/>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lvl1pPr indent="-317500" lvl="0" marL="457200" marR="0" rtl="0" algn="l">
              <a:spcBef>
                <a:spcPts val="300"/>
              </a:spcBef>
              <a:spcAft>
                <a:spcPts val="0"/>
              </a:spcAft>
              <a:buClr>
                <a:srgbClr val="EA5E2F"/>
              </a:buClr>
              <a:buSzPts val="1400"/>
              <a:buFont typeface="Arial"/>
              <a:buChar char="•"/>
              <a:defRPr b="0" i="0" sz="1400" u="none" cap="none" strike="noStrike">
                <a:solidFill>
                  <a:schemeClr val="dk1"/>
                </a:solidFill>
                <a:latin typeface="Arial"/>
                <a:ea typeface="Arial"/>
                <a:cs typeface="Arial"/>
                <a:sym typeface="Arial"/>
              </a:defRPr>
            </a:lvl1pPr>
            <a:lvl2pPr indent="-304800" lvl="1" marL="914400" marR="0" rtl="0" algn="l">
              <a:spcBef>
                <a:spcPts val="200"/>
              </a:spcBef>
              <a:spcAft>
                <a:spcPts val="0"/>
              </a:spcAft>
              <a:buClr>
                <a:srgbClr val="EA5E2F"/>
              </a:buClr>
              <a:buSzPts val="1200"/>
              <a:buFont typeface="Courier New"/>
              <a:buChar char="o"/>
              <a:defRPr b="0" i="0" sz="1200" u="none" cap="none" strike="noStrike">
                <a:solidFill>
                  <a:schemeClr val="dk1"/>
                </a:solidFill>
                <a:latin typeface="Arial"/>
                <a:ea typeface="Arial"/>
                <a:cs typeface="Arial"/>
                <a:sym typeface="Arial"/>
              </a:defRPr>
            </a:lvl2pPr>
            <a:lvl3pPr indent="-298450" lvl="2" marL="1371600" marR="0" rtl="0" algn="l">
              <a:spcBef>
                <a:spcPts val="200"/>
              </a:spcBef>
              <a:spcAft>
                <a:spcPts val="0"/>
              </a:spcAft>
              <a:buClr>
                <a:srgbClr val="EA5E2F"/>
              </a:buClr>
              <a:buSzPts val="1100"/>
              <a:buFont typeface="Noto Sans Symbols"/>
              <a:buChar char="▪"/>
              <a:defRPr b="0" i="0" sz="1100" u="none" cap="none" strike="noStrike">
                <a:solidFill>
                  <a:schemeClr val="dk1"/>
                </a:solidFill>
                <a:latin typeface="Arial"/>
                <a:ea typeface="Arial"/>
                <a:cs typeface="Arial"/>
                <a:sym typeface="Arial"/>
              </a:defRPr>
            </a:lvl3pPr>
            <a:lvl4pPr indent="-285750" lvl="3" marL="1828800" marR="0" rtl="0" algn="l">
              <a:spcBef>
                <a:spcPts val="200"/>
              </a:spcBef>
              <a:spcAft>
                <a:spcPts val="0"/>
              </a:spcAft>
              <a:buClr>
                <a:srgbClr val="EA5E2F"/>
              </a:buClr>
              <a:buSzPts val="900"/>
              <a:buFont typeface="Arial"/>
              <a:buChar char="–"/>
              <a:defRPr b="0" i="0" sz="900" u="none" cap="none" strike="noStrike">
                <a:solidFill>
                  <a:srgbClr val="EA5E2F"/>
                </a:solidFill>
                <a:latin typeface="Arial"/>
                <a:ea typeface="Arial"/>
                <a:cs typeface="Arial"/>
                <a:sym typeface="Arial"/>
              </a:defRPr>
            </a:lvl4pPr>
            <a:lvl5pPr indent="-279400" lvl="4" marL="2286000" marR="0" rtl="0" algn="l">
              <a:spcBef>
                <a:spcPts val="200"/>
              </a:spcBef>
              <a:spcAft>
                <a:spcPts val="0"/>
              </a:spcAft>
              <a:buClr>
                <a:srgbClr val="EA5E2F"/>
              </a:buClr>
              <a:buSzPts val="800"/>
              <a:buFont typeface="Arial"/>
              <a:buChar char="»"/>
              <a:defRPr b="0" i="0" sz="800" u="none" cap="none" strike="noStrike">
                <a:solidFill>
                  <a:srgbClr val="EA5E2F"/>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4EC1B4"/>
                </a:solidFill>
                <a:latin typeface="Helvetica Neue"/>
                <a:ea typeface="Helvetica Neue"/>
                <a:cs typeface="Helvetica Neue"/>
                <a:sym typeface="Helvetica Neue"/>
              </a:defRPr>
            </a:lvl1pPr>
            <a:lvl2pPr indent="0" lvl="1" marL="0" marR="0" rtl="0" algn="r">
              <a:spcBef>
                <a:spcPts val="0"/>
              </a:spcBef>
              <a:buNone/>
              <a:defRPr b="0" i="0" sz="900" u="none" cap="none" strike="noStrike">
                <a:solidFill>
                  <a:srgbClr val="4EC1B4"/>
                </a:solidFill>
                <a:latin typeface="Helvetica Neue"/>
                <a:ea typeface="Helvetica Neue"/>
                <a:cs typeface="Helvetica Neue"/>
                <a:sym typeface="Helvetica Neue"/>
              </a:defRPr>
            </a:lvl2pPr>
            <a:lvl3pPr indent="0" lvl="2" marL="0" marR="0" rtl="0" algn="r">
              <a:spcBef>
                <a:spcPts val="0"/>
              </a:spcBef>
              <a:buNone/>
              <a:defRPr b="0" i="0" sz="900" u="none" cap="none" strike="noStrike">
                <a:solidFill>
                  <a:srgbClr val="4EC1B4"/>
                </a:solidFill>
                <a:latin typeface="Helvetica Neue"/>
                <a:ea typeface="Helvetica Neue"/>
                <a:cs typeface="Helvetica Neue"/>
                <a:sym typeface="Helvetica Neue"/>
              </a:defRPr>
            </a:lvl3pPr>
            <a:lvl4pPr indent="0" lvl="3" marL="0" marR="0" rtl="0" algn="r">
              <a:spcBef>
                <a:spcPts val="0"/>
              </a:spcBef>
              <a:buNone/>
              <a:defRPr b="0" i="0" sz="900" u="none" cap="none" strike="noStrike">
                <a:solidFill>
                  <a:srgbClr val="4EC1B4"/>
                </a:solidFill>
                <a:latin typeface="Helvetica Neue"/>
                <a:ea typeface="Helvetica Neue"/>
                <a:cs typeface="Helvetica Neue"/>
                <a:sym typeface="Helvetica Neue"/>
              </a:defRPr>
            </a:lvl4pPr>
            <a:lvl5pPr indent="0" lvl="4" marL="0" marR="0" rtl="0" algn="r">
              <a:spcBef>
                <a:spcPts val="0"/>
              </a:spcBef>
              <a:buNone/>
              <a:defRPr b="0" i="0" sz="900" u="none" cap="none" strike="noStrike">
                <a:solidFill>
                  <a:srgbClr val="4EC1B4"/>
                </a:solidFill>
                <a:latin typeface="Helvetica Neue"/>
                <a:ea typeface="Helvetica Neue"/>
                <a:cs typeface="Helvetica Neue"/>
                <a:sym typeface="Helvetica Neue"/>
              </a:defRPr>
            </a:lvl5pPr>
            <a:lvl6pPr indent="0" lvl="5" marL="0" marR="0" rtl="0" algn="r">
              <a:spcBef>
                <a:spcPts val="0"/>
              </a:spcBef>
              <a:buNone/>
              <a:defRPr b="0" i="0" sz="900" u="none" cap="none" strike="noStrike">
                <a:solidFill>
                  <a:srgbClr val="4EC1B4"/>
                </a:solidFill>
                <a:latin typeface="Helvetica Neue"/>
                <a:ea typeface="Helvetica Neue"/>
                <a:cs typeface="Helvetica Neue"/>
                <a:sym typeface="Helvetica Neue"/>
              </a:defRPr>
            </a:lvl6pPr>
            <a:lvl7pPr indent="0" lvl="6" marL="0" marR="0" rtl="0" algn="r">
              <a:spcBef>
                <a:spcPts val="0"/>
              </a:spcBef>
              <a:buNone/>
              <a:defRPr b="0" i="0" sz="900" u="none" cap="none" strike="noStrike">
                <a:solidFill>
                  <a:srgbClr val="4EC1B4"/>
                </a:solidFill>
                <a:latin typeface="Helvetica Neue"/>
                <a:ea typeface="Helvetica Neue"/>
                <a:cs typeface="Helvetica Neue"/>
                <a:sym typeface="Helvetica Neue"/>
              </a:defRPr>
            </a:lvl7pPr>
            <a:lvl8pPr indent="0" lvl="7" marL="0" marR="0" rtl="0" algn="r">
              <a:spcBef>
                <a:spcPts val="0"/>
              </a:spcBef>
              <a:buNone/>
              <a:defRPr b="0" i="0" sz="900" u="none" cap="none" strike="noStrike">
                <a:solidFill>
                  <a:srgbClr val="4EC1B4"/>
                </a:solidFill>
                <a:latin typeface="Helvetica Neue"/>
                <a:ea typeface="Helvetica Neue"/>
                <a:cs typeface="Helvetica Neue"/>
                <a:sym typeface="Helvetica Neue"/>
              </a:defRPr>
            </a:lvl8pPr>
            <a:lvl9pPr indent="0" lvl="8" marL="0" marR="0" rtl="0" algn="r">
              <a:spcBef>
                <a:spcPts val="0"/>
              </a:spcBef>
              <a:buNone/>
              <a:defRPr b="0" i="0" sz="900" u="none" cap="none" strike="noStrike">
                <a:solidFill>
                  <a:srgbClr val="4EC1B4"/>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29.png"/><Relationship Id="rId6" Type="http://schemas.openxmlformats.org/officeDocument/2006/relationships/hyperlink" Target="http://www.youtube.com/watch?v=3j4REE9_pQc" TargetMode="External"/><Relationship Id="rId7" Type="http://schemas.openxmlformats.org/officeDocument/2006/relationships/image" Target="../media/image4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6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6.jpg"/><Relationship Id="rId4" Type="http://schemas.openxmlformats.org/officeDocument/2006/relationships/image" Target="../media/image51.jpg"/><Relationship Id="rId5"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58.jp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49"/>
          <p:cNvPicPr preferRelativeResize="0"/>
          <p:nvPr/>
        </p:nvPicPr>
        <p:blipFill>
          <a:blip r:embed="rId3">
            <a:alphaModFix/>
          </a:blip>
          <a:stretch>
            <a:fillRect/>
          </a:stretch>
        </p:blipFill>
        <p:spPr>
          <a:xfrm>
            <a:off x="5713825" y="71512"/>
            <a:ext cx="3384875" cy="2882150"/>
          </a:xfrm>
          <a:prstGeom prst="rect">
            <a:avLst/>
          </a:prstGeom>
          <a:noFill/>
          <a:ln>
            <a:noFill/>
          </a:ln>
        </p:spPr>
      </p:pic>
      <p:pic>
        <p:nvPicPr>
          <p:cNvPr id="277" name="Google Shape;277;p49"/>
          <p:cNvPicPr preferRelativeResize="0"/>
          <p:nvPr/>
        </p:nvPicPr>
        <p:blipFill>
          <a:blip r:embed="rId4">
            <a:alphaModFix/>
          </a:blip>
          <a:stretch>
            <a:fillRect/>
          </a:stretch>
        </p:blipFill>
        <p:spPr>
          <a:xfrm>
            <a:off x="151725" y="-25"/>
            <a:ext cx="2128375" cy="3253825"/>
          </a:xfrm>
          <a:prstGeom prst="rect">
            <a:avLst/>
          </a:prstGeom>
          <a:noFill/>
          <a:ln>
            <a:noFill/>
          </a:ln>
        </p:spPr>
      </p:pic>
      <p:pic>
        <p:nvPicPr>
          <p:cNvPr id="278" name="Google Shape;278;p49"/>
          <p:cNvPicPr preferRelativeResize="0"/>
          <p:nvPr/>
        </p:nvPicPr>
        <p:blipFill>
          <a:blip r:embed="rId5">
            <a:alphaModFix/>
          </a:blip>
          <a:stretch>
            <a:fillRect/>
          </a:stretch>
        </p:blipFill>
        <p:spPr>
          <a:xfrm>
            <a:off x="3098425" y="-2"/>
            <a:ext cx="2128375" cy="3253775"/>
          </a:xfrm>
          <a:prstGeom prst="rect">
            <a:avLst/>
          </a:prstGeom>
          <a:noFill/>
          <a:ln>
            <a:noFill/>
          </a:ln>
        </p:spPr>
      </p:pic>
      <p:sp>
        <p:nvSpPr>
          <p:cNvPr id="279" name="Google Shape;279;p49"/>
          <p:cNvSpPr/>
          <p:nvPr/>
        </p:nvSpPr>
        <p:spPr>
          <a:xfrm>
            <a:off x="0" y="3398400"/>
            <a:ext cx="9144000" cy="17451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49" title="My Movie 6">
            <a:hlinkClick r:id="rId6"/>
          </p:cNvPr>
          <p:cNvPicPr preferRelativeResize="0"/>
          <p:nvPr/>
        </p:nvPicPr>
        <p:blipFill>
          <a:blip r:embed="rId7">
            <a:alphaModFix/>
          </a:blip>
          <a:stretch>
            <a:fillRect/>
          </a:stretch>
        </p:blipFill>
        <p:spPr>
          <a:xfrm>
            <a:off x="0" y="5143500"/>
            <a:ext cx="479000" cy="359250"/>
          </a:xfrm>
          <a:prstGeom prst="rect">
            <a:avLst/>
          </a:prstGeom>
          <a:noFill/>
          <a:ln>
            <a:noFill/>
          </a:ln>
        </p:spPr>
      </p:pic>
      <p:sp>
        <p:nvSpPr>
          <p:cNvPr id="281" name="Google Shape;281;p49"/>
          <p:cNvSpPr txBox="1"/>
          <p:nvPr/>
        </p:nvSpPr>
        <p:spPr>
          <a:xfrm>
            <a:off x="22650" y="3614250"/>
            <a:ext cx="9098700" cy="13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Pacifico"/>
                <a:ea typeface="Pacifico"/>
                <a:cs typeface="Pacifico"/>
                <a:sym typeface="Pacifico"/>
              </a:rPr>
              <a:t>Food Safety </a:t>
            </a:r>
            <a:endParaRPr sz="6000">
              <a:latin typeface="Pacifico"/>
              <a:ea typeface="Pacifico"/>
              <a:cs typeface="Pacifico"/>
              <a:sym typeface="Pacific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8"/>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BACTERIA</a:t>
            </a:r>
            <a:endParaRPr sz="1100"/>
          </a:p>
        </p:txBody>
      </p:sp>
      <p:sp>
        <p:nvSpPr>
          <p:cNvPr id="351" name="Google Shape;351;p58"/>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400"/>
              <a:buNone/>
            </a:pPr>
            <a:r>
              <a:rPr lang="en" sz="1100"/>
              <a:t>Control FAT TOM:</a:t>
            </a:r>
            <a:endParaRPr sz="1100"/>
          </a:p>
          <a:p>
            <a:pPr indent="-215900" lvl="0" marL="215900" rtl="0" algn="l">
              <a:spcBef>
                <a:spcPts val="300"/>
              </a:spcBef>
              <a:spcAft>
                <a:spcPts val="0"/>
              </a:spcAft>
              <a:buSzPts val="1400"/>
              <a:buFont typeface="Arial"/>
              <a:buChar char="•"/>
            </a:pPr>
            <a:r>
              <a:rPr lang="en" sz="1100"/>
              <a:t>Time</a:t>
            </a:r>
            <a:endParaRPr sz="1100"/>
          </a:p>
          <a:p>
            <a:pPr indent="-215900" lvl="0" marL="215900" rtl="0" algn="l">
              <a:spcBef>
                <a:spcPts val="300"/>
              </a:spcBef>
              <a:spcAft>
                <a:spcPts val="0"/>
              </a:spcAft>
              <a:buSzPts val="1400"/>
              <a:buFont typeface="Arial"/>
              <a:buChar char="•"/>
            </a:pPr>
            <a:r>
              <a:rPr lang="en" sz="1100"/>
              <a:t>Temperature</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TCS food:</a:t>
            </a:r>
            <a:endParaRPr sz="1100"/>
          </a:p>
          <a:p>
            <a:pPr indent="-215900" lvl="0" marL="215900" rtl="0" algn="l">
              <a:spcBef>
                <a:spcPts val="300"/>
              </a:spcBef>
              <a:spcAft>
                <a:spcPts val="0"/>
              </a:spcAft>
              <a:buSzPts val="1400"/>
              <a:buChar char="•"/>
            </a:pPr>
            <a:r>
              <a:rPr lang="en" sz="1100"/>
              <a:t>Time and temperature control for safety</a:t>
            </a:r>
            <a:endParaRPr sz="1100"/>
          </a:p>
          <a:p>
            <a:pPr indent="-215900" lvl="0" marL="215900" rtl="0" algn="l">
              <a:spcBef>
                <a:spcPts val="300"/>
              </a:spcBef>
              <a:spcAft>
                <a:spcPts val="0"/>
              </a:spcAft>
              <a:buSzPts val="1400"/>
              <a:buChar char="•"/>
            </a:pPr>
            <a:r>
              <a:rPr lang="en" sz="1100"/>
              <a:t>FAT TOM conditions</a:t>
            </a:r>
            <a:endParaRPr sz="1100"/>
          </a:p>
          <a:p>
            <a:pPr indent="-215900" lvl="0" marL="215900" rtl="0" algn="l">
              <a:spcBef>
                <a:spcPts val="300"/>
              </a:spcBef>
              <a:spcAft>
                <a:spcPts val="0"/>
              </a:spcAft>
              <a:buSzPts val="1400"/>
              <a:buChar char="•"/>
            </a:pPr>
            <a:r>
              <a:rPr lang="en" sz="1100"/>
              <a:t>Commonly involved in foodborne-illness outbreaks</a:t>
            </a:r>
            <a:endParaRPr sz="1100"/>
          </a:p>
          <a:p>
            <a:pPr indent="0" lvl="0" marL="0" rtl="0" algn="l">
              <a:spcBef>
                <a:spcPts val="300"/>
              </a:spcBef>
              <a:spcAft>
                <a:spcPts val="0"/>
              </a:spcAft>
              <a:buNone/>
            </a:pPr>
            <a:r>
              <a:t/>
            </a:r>
            <a:endParaRPr sz="1100"/>
          </a:p>
          <a:p>
            <a:pPr indent="0" lvl="0" marL="0" rtl="0" algn="l">
              <a:spcBef>
                <a:spcPts val="300"/>
              </a:spcBef>
              <a:spcAft>
                <a:spcPts val="0"/>
              </a:spcAft>
              <a:buNone/>
            </a:pPr>
            <a:r>
              <a:t/>
            </a:r>
            <a:endParaRPr sz="1100"/>
          </a:p>
          <a:p>
            <a:pPr indent="-165100" lvl="0" marL="254000" rtl="0" algn="l">
              <a:spcBef>
                <a:spcPts val="300"/>
              </a:spcBef>
              <a:spcAft>
                <a:spcPts val="0"/>
              </a:spcAft>
              <a:buSzPts val="1400"/>
              <a:buNone/>
            </a:pPr>
            <a:r>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9"/>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TCS FOOD</a:t>
            </a:r>
            <a:endParaRPr sz="1100"/>
          </a:p>
        </p:txBody>
      </p:sp>
      <p:pic>
        <p:nvPicPr>
          <p:cNvPr id="358" name="Google Shape;358;p59"/>
          <p:cNvPicPr preferRelativeResize="0"/>
          <p:nvPr/>
        </p:nvPicPr>
        <p:blipFill rotWithShape="1">
          <a:blip r:embed="rId3">
            <a:alphaModFix/>
          </a:blip>
          <a:srcRect b="0" l="0" r="0" t="0"/>
          <a:stretch/>
        </p:blipFill>
        <p:spPr>
          <a:xfrm>
            <a:off x="813494" y="348213"/>
            <a:ext cx="7517012" cy="2300288"/>
          </a:xfrm>
          <a:prstGeom prst="rect">
            <a:avLst/>
          </a:prstGeom>
          <a:noFill/>
          <a:ln>
            <a:noFill/>
          </a:ln>
        </p:spPr>
      </p:pic>
      <p:pic>
        <p:nvPicPr>
          <p:cNvPr id="359" name="Google Shape;359;p59"/>
          <p:cNvPicPr preferRelativeResize="0"/>
          <p:nvPr/>
        </p:nvPicPr>
        <p:blipFill rotWithShape="1">
          <a:blip r:embed="rId4">
            <a:alphaModFix/>
          </a:blip>
          <a:srcRect b="0" l="0" r="0" t="0"/>
          <a:stretch/>
        </p:blipFill>
        <p:spPr>
          <a:xfrm>
            <a:off x="618187" y="2571750"/>
            <a:ext cx="7907636" cy="21383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60"/>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TCS FOOD</a:t>
            </a:r>
            <a:endParaRPr sz="1100"/>
          </a:p>
        </p:txBody>
      </p:sp>
      <p:pic>
        <p:nvPicPr>
          <p:cNvPr id="366" name="Google Shape;366;p60"/>
          <p:cNvPicPr preferRelativeResize="0"/>
          <p:nvPr/>
        </p:nvPicPr>
        <p:blipFill rotWithShape="1">
          <a:blip r:embed="rId3">
            <a:alphaModFix/>
          </a:blip>
          <a:srcRect b="0" l="0" r="0" t="0"/>
          <a:stretch/>
        </p:blipFill>
        <p:spPr>
          <a:xfrm>
            <a:off x="692267" y="571488"/>
            <a:ext cx="7504313" cy="2243137"/>
          </a:xfrm>
          <a:prstGeom prst="rect">
            <a:avLst/>
          </a:prstGeom>
          <a:noFill/>
          <a:ln>
            <a:noFill/>
          </a:ln>
        </p:spPr>
      </p:pic>
      <p:pic>
        <p:nvPicPr>
          <p:cNvPr id="367" name="Google Shape;367;p60"/>
          <p:cNvPicPr preferRelativeResize="0"/>
          <p:nvPr/>
        </p:nvPicPr>
        <p:blipFill rotWithShape="1">
          <a:blip r:embed="rId4">
            <a:alphaModFix/>
          </a:blip>
          <a:srcRect b="0" l="0" r="0" t="0"/>
          <a:stretch/>
        </p:blipFill>
        <p:spPr>
          <a:xfrm>
            <a:off x="557712" y="2748575"/>
            <a:ext cx="7879723" cy="2124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61"/>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BACTERIA</a:t>
            </a:r>
            <a:endParaRPr sz="1100"/>
          </a:p>
        </p:txBody>
      </p:sp>
      <p:sp>
        <p:nvSpPr>
          <p:cNvPr id="374" name="Google Shape;374;p61"/>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400"/>
              <a:buNone/>
            </a:pPr>
            <a:r>
              <a:rPr lang="en" sz="1100"/>
              <a:t>Ready-to-eat food:</a:t>
            </a:r>
            <a:endParaRPr sz="1100"/>
          </a:p>
          <a:p>
            <a:pPr indent="-254000" lvl="0" marL="254000" rtl="0" algn="l">
              <a:spcBef>
                <a:spcPts val="300"/>
              </a:spcBef>
              <a:spcAft>
                <a:spcPts val="0"/>
              </a:spcAft>
              <a:buSzPts val="1400"/>
              <a:buChar char="•"/>
            </a:pPr>
            <a:r>
              <a:rPr lang="en" sz="1100"/>
              <a:t>Careful handling</a:t>
            </a:r>
            <a:endParaRPr sz="1100"/>
          </a:p>
          <a:p>
            <a:pPr indent="-254000" lvl="0" marL="254000" rtl="0" algn="l">
              <a:spcBef>
                <a:spcPts val="300"/>
              </a:spcBef>
              <a:spcAft>
                <a:spcPts val="0"/>
              </a:spcAft>
              <a:buSzPts val="1400"/>
              <a:buChar char="•"/>
            </a:pPr>
            <a:r>
              <a:rPr lang="en" sz="1100"/>
              <a:t>Food eaten without further:</a:t>
            </a:r>
            <a:endParaRPr sz="1100"/>
          </a:p>
          <a:p>
            <a:pPr indent="-215900" lvl="1" marL="558800" rtl="0" algn="l">
              <a:spcBef>
                <a:spcPts val="200"/>
              </a:spcBef>
              <a:spcAft>
                <a:spcPts val="0"/>
              </a:spcAft>
              <a:buSzPts val="1200"/>
              <a:buChar char="o"/>
            </a:pPr>
            <a:r>
              <a:rPr lang="en" sz="1100"/>
              <a:t>Preparation</a:t>
            </a:r>
            <a:endParaRPr sz="1100"/>
          </a:p>
          <a:p>
            <a:pPr indent="-215900" lvl="1" marL="558800" rtl="0" algn="l">
              <a:spcBef>
                <a:spcPts val="200"/>
              </a:spcBef>
              <a:spcAft>
                <a:spcPts val="0"/>
              </a:spcAft>
              <a:buSzPts val="1200"/>
              <a:buChar char="o"/>
            </a:pPr>
            <a:r>
              <a:rPr lang="en" sz="1100"/>
              <a:t>Washing </a:t>
            </a:r>
            <a:endParaRPr sz="1100"/>
          </a:p>
          <a:p>
            <a:pPr indent="-215900" lvl="1" marL="558800" rtl="0" algn="l">
              <a:spcBef>
                <a:spcPts val="200"/>
              </a:spcBef>
              <a:spcAft>
                <a:spcPts val="0"/>
              </a:spcAft>
              <a:buSzPts val="1200"/>
              <a:buChar char="o"/>
            </a:pPr>
            <a:r>
              <a:rPr lang="en" sz="1100"/>
              <a:t>Cooking</a:t>
            </a:r>
            <a:endParaRPr sz="1100"/>
          </a:p>
          <a:p>
            <a:pPr indent="-165100" lvl="0" marL="254000" rtl="0" algn="l">
              <a:spcBef>
                <a:spcPts val="300"/>
              </a:spcBef>
              <a:spcAft>
                <a:spcPts val="0"/>
              </a:spcAft>
              <a:buSzPts val="1400"/>
              <a:buNone/>
            </a:pPr>
            <a:r>
              <a:t/>
            </a:r>
            <a:endParaRPr sz="1100"/>
          </a:p>
          <a:p>
            <a:pPr indent="-254000" lvl="0" marL="254000" rtl="0" algn="l">
              <a:spcBef>
                <a:spcPts val="300"/>
              </a:spcBef>
              <a:spcAft>
                <a:spcPts val="0"/>
              </a:spcAft>
              <a:buSzPts val="1400"/>
              <a:buChar char="•"/>
            </a:pPr>
            <a:r>
              <a:rPr lang="en" sz="1100"/>
              <a:t>Examples: Washed fruit, deli meat, seasonings</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PARASITES</a:t>
            </a:r>
            <a:endParaRPr sz="1100"/>
          </a:p>
        </p:txBody>
      </p:sp>
      <p:sp>
        <p:nvSpPr>
          <p:cNvPr id="381" name="Google Shape;381;p62"/>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Not as common</a:t>
            </a:r>
            <a:endParaRPr sz="1100"/>
          </a:p>
          <a:p>
            <a:pPr indent="-215900" lvl="0" marL="215900" rtl="0" algn="l">
              <a:spcBef>
                <a:spcPts val="300"/>
              </a:spcBef>
              <a:spcAft>
                <a:spcPts val="0"/>
              </a:spcAft>
              <a:buSzPts val="1400"/>
              <a:buFont typeface="Arial"/>
              <a:buChar char="•"/>
            </a:pPr>
            <a:r>
              <a:rPr lang="en" sz="1100"/>
              <a:t>Do not grow in food</a:t>
            </a:r>
            <a:endParaRPr sz="1100"/>
          </a:p>
          <a:p>
            <a:pPr indent="-215900" lvl="0" marL="215900" rtl="0" algn="l">
              <a:spcBef>
                <a:spcPts val="300"/>
              </a:spcBef>
              <a:spcAft>
                <a:spcPts val="0"/>
              </a:spcAft>
              <a:buSzPts val="1400"/>
              <a:buFont typeface="Arial"/>
              <a:buChar char="•"/>
            </a:pPr>
            <a:r>
              <a:rPr lang="en" sz="1100"/>
              <a:t>Hosts</a:t>
            </a:r>
            <a:endParaRPr sz="1100"/>
          </a:p>
          <a:p>
            <a:pPr indent="-215900" lvl="1" marL="558800" rtl="0" algn="l">
              <a:spcBef>
                <a:spcPts val="200"/>
              </a:spcBef>
              <a:spcAft>
                <a:spcPts val="0"/>
              </a:spcAft>
              <a:buSzPts val="1200"/>
              <a:buChar char="o"/>
            </a:pPr>
            <a:r>
              <a:rPr lang="en" sz="1100"/>
              <a:t>Nourishment</a:t>
            </a:r>
            <a:endParaRPr sz="1100"/>
          </a:p>
          <a:p>
            <a:pPr indent="-215900" lvl="1" marL="558800" rtl="0" algn="l">
              <a:spcBef>
                <a:spcPts val="200"/>
              </a:spcBef>
              <a:spcAft>
                <a:spcPts val="0"/>
              </a:spcAft>
              <a:buSzPts val="1200"/>
              <a:buChar char="o"/>
            </a:pPr>
            <a:r>
              <a:rPr lang="en" sz="1100"/>
              <a:t>Protection</a:t>
            </a:r>
            <a:endParaRPr sz="1100"/>
          </a:p>
          <a:p>
            <a:pPr indent="-215900" lvl="1" marL="558800" rtl="0" algn="l">
              <a:spcBef>
                <a:spcPts val="200"/>
              </a:spcBef>
              <a:spcAft>
                <a:spcPts val="0"/>
              </a:spcAft>
              <a:buSzPts val="1200"/>
              <a:buChar char="o"/>
            </a:pPr>
            <a:r>
              <a:rPr lang="en" sz="1100"/>
              <a:t>Person, animal, plant</a:t>
            </a:r>
            <a:endParaRPr sz="1100"/>
          </a:p>
          <a:p>
            <a:pPr indent="-215900" lvl="1" marL="558800" rtl="0" algn="l">
              <a:spcBef>
                <a:spcPts val="200"/>
              </a:spcBef>
              <a:spcAft>
                <a:spcPts val="0"/>
              </a:spcAft>
              <a:buSzPts val="1200"/>
              <a:buChar char="o"/>
            </a:pPr>
            <a:r>
              <a:rPr lang="en" sz="1100"/>
              <a:t>Water</a:t>
            </a:r>
            <a:endParaRPr sz="1100"/>
          </a:p>
          <a:p>
            <a:pPr indent="-254000" lvl="0" marL="254000" rtl="0" algn="l">
              <a:spcBef>
                <a:spcPts val="0"/>
              </a:spcBef>
              <a:spcAft>
                <a:spcPts val="0"/>
              </a:spcAft>
              <a:buSzPts val="1400"/>
              <a:buChar char="•"/>
            </a:pPr>
            <a:r>
              <a:rPr lang="en" sz="1100"/>
              <a:t>Foodborne parasites</a:t>
            </a:r>
            <a:endParaRPr sz="1100"/>
          </a:p>
          <a:p>
            <a:pPr indent="-203200" lvl="1" marL="558800" rtl="0" algn="l">
              <a:spcBef>
                <a:spcPts val="200"/>
              </a:spcBef>
              <a:spcAft>
                <a:spcPts val="0"/>
              </a:spcAft>
              <a:buSzPts val="1200"/>
              <a:buFont typeface="Arial"/>
              <a:buChar char="o"/>
            </a:pPr>
            <a:r>
              <a:rPr lang="en" sz="1100"/>
              <a:t>Protozoa</a:t>
            </a:r>
            <a:endParaRPr sz="1100"/>
          </a:p>
          <a:p>
            <a:pPr indent="-203200" lvl="1" marL="558800" rtl="0" algn="l">
              <a:spcBef>
                <a:spcPts val="200"/>
              </a:spcBef>
              <a:spcAft>
                <a:spcPts val="0"/>
              </a:spcAft>
              <a:buSzPts val="1200"/>
              <a:buFont typeface="Arial"/>
              <a:buChar char="o"/>
            </a:pPr>
            <a:r>
              <a:rPr lang="en" sz="1100"/>
              <a:t>Roundworms</a:t>
            </a:r>
            <a:endParaRPr sz="1100"/>
          </a:p>
          <a:p>
            <a:pPr indent="-203200" lvl="1" marL="558800" rtl="0" algn="l">
              <a:spcBef>
                <a:spcPts val="200"/>
              </a:spcBef>
              <a:spcAft>
                <a:spcPts val="0"/>
              </a:spcAft>
              <a:buSzPts val="1200"/>
              <a:buFont typeface="Arial"/>
              <a:buChar char="o"/>
            </a:pPr>
            <a:r>
              <a:rPr lang="en" sz="1100"/>
              <a:t>Tapeworms</a:t>
            </a:r>
            <a:endParaRPr sz="1100"/>
          </a:p>
          <a:p>
            <a:pPr indent="-203200" lvl="1" marL="558800" rtl="0" algn="l">
              <a:spcBef>
                <a:spcPts val="200"/>
              </a:spcBef>
              <a:spcAft>
                <a:spcPts val="0"/>
              </a:spcAft>
              <a:buSzPts val="1200"/>
              <a:buFont typeface="Arial"/>
              <a:buChar char="o"/>
            </a:pPr>
            <a:r>
              <a:rPr lang="en" sz="1100"/>
              <a:t>Toxoplasma gondii</a:t>
            </a:r>
            <a:endParaRPr sz="1100"/>
          </a:p>
          <a:p>
            <a:pPr indent="-165100" lvl="0" marL="254000" rtl="0" algn="l">
              <a:spcBef>
                <a:spcPts val="300"/>
              </a:spcBef>
              <a:spcAft>
                <a:spcPts val="0"/>
              </a:spcAft>
              <a:buClr>
                <a:schemeClr val="dk1"/>
              </a:buClr>
              <a:buSzPts val="1400"/>
              <a:buFont typeface="Arial"/>
              <a:buNone/>
            </a:pPr>
            <a:r>
              <a:t/>
            </a:r>
            <a:endParaRPr sz="1100"/>
          </a:p>
          <a:p>
            <a:pPr indent="-254000" lvl="0" marL="254000" rtl="0" algn="l">
              <a:spcBef>
                <a:spcPts val="300"/>
              </a:spcBef>
              <a:spcAft>
                <a:spcPts val="0"/>
              </a:spcAft>
              <a:buSzPts val="1400"/>
              <a:buChar char="•"/>
            </a:pPr>
            <a:r>
              <a:rPr lang="en" sz="1100"/>
              <a:t>Prevention—approved, reputable suppliers</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3"/>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OTHER</a:t>
            </a:r>
            <a:endParaRPr sz="1100"/>
          </a:p>
        </p:txBody>
      </p:sp>
      <p:sp>
        <p:nvSpPr>
          <p:cNvPr id="388" name="Google Shape;388;p63"/>
          <p:cNvSpPr txBox="1"/>
          <p:nvPr>
            <p:ph idx="1" type="body"/>
          </p:nvPr>
        </p:nvSpPr>
        <p:spPr>
          <a:xfrm>
            <a:off x="457200" y="971550"/>
            <a:ext cx="3232500" cy="360060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Can cause illness</a:t>
            </a:r>
            <a:endParaRPr sz="1100"/>
          </a:p>
          <a:p>
            <a:pPr indent="-215900" lvl="0" marL="215900" rtl="0" algn="l">
              <a:spcBef>
                <a:spcPts val="300"/>
              </a:spcBef>
              <a:spcAft>
                <a:spcPts val="0"/>
              </a:spcAft>
              <a:buSzPts val="1400"/>
              <a:buFont typeface="Arial"/>
              <a:buChar char="•"/>
            </a:pPr>
            <a:r>
              <a:rPr lang="en" sz="1100"/>
              <a:t>Spoils food</a:t>
            </a:r>
            <a:endParaRPr sz="1100"/>
          </a:p>
          <a:p>
            <a:pPr indent="-215900" lvl="0" marL="215900" rtl="0" algn="l">
              <a:spcBef>
                <a:spcPts val="300"/>
              </a:spcBef>
              <a:spcAft>
                <a:spcPts val="0"/>
              </a:spcAft>
              <a:buSzPts val="1400"/>
              <a:buFont typeface="Arial"/>
              <a:buChar char="•"/>
            </a:pPr>
            <a:r>
              <a:rPr lang="en" sz="1100"/>
              <a:t>Found in:</a:t>
            </a:r>
            <a:endParaRPr sz="1100"/>
          </a:p>
          <a:p>
            <a:pPr indent="-215900" lvl="1" marL="558800" rtl="0" algn="l">
              <a:spcBef>
                <a:spcPts val="200"/>
              </a:spcBef>
              <a:spcAft>
                <a:spcPts val="0"/>
              </a:spcAft>
              <a:buSzPts val="1200"/>
              <a:buChar char="o"/>
            </a:pPr>
            <a:r>
              <a:rPr lang="en" sz="1100"/>
              <a:t>Air</a:t>
            </a:r>
            <a:endParaRPr sz="1100"/>
          </a:p>
          <a:p>
            <a:pPr indent="-215900" lvl="1" marL="558800" rtl="0" algn="l">
              <a:spcBef>
                <a:spcPts val="200"/>
              </a:spcBef>
              <a:spcAft>
                <a:spcPts val="0"/>
              </a:spcAft>
              <a:buSzPts val="1200"/>
              <a:buChar char="o"/>
            </a:pPr>
            <a:r>
              <a:rPr lang="en" sz="1100"/>
              <a:t>Soil</a:t>
            </a:r>
            <a:endParaRPr sz="1100"/>
          </a:p>
          <a:p>
            <a:pPr indent="-215900" lvl="1" marL="558800" rtl="0" algn="l">
              <a:spcBef>
                <a:spcPts val="200"/>
              </a:spcBef>
              <a:spcAft>
                <a:spcPts val="0"/>
              </a:spcAft>
              <a:buSzPts val="1200"/>
              <a:buChar char="o"/>
            </a:pPr>
            <a:r>
              <a:rPr lang="en" sz="1100"/>
              <a:t>Plants</a:t>
            </a:r>
            <a:endParaRPr sz="1100"/>
          </a:p>
          <a:p>
            <a:pPr indent="-215900" lvl="1" marL="558800" rtl="0" algn="l">
              <a:spcBef>
                <a:spcPts val="200"/>
              </a:spcBef>
              <a:spcAft>
                <a:spcPts val="0"/>
              </a:spcAft>
              <a:buSzPts val="1200"/>
              <a:buChar char="o"/>
            </a:pPr>
            <a:r>
              <a:rPr lang="en" sz="1100"/>
              <a:t>Water</a:t>
            </a:r>
            <a:endParaRPr sz="1100"/>
          </a:p>
          <a:p>
            <a:pPr indent="-215900" lvl="1" marL="558800" rtl="0" algn="l">
              <a:spcBef>
                <a:spcPts val="200"/>
              </a:spcBef>
              <a:spcAft>
                <a:spcPts val="0"/>
              </a:spcAft>
              <a:buSzPts val="1200"/>
              <a:buChar char="o"/>
            </a:pPr>
            <a:r>
              <a:rPr lang="en" sz="1100"/>
              <a:t>Some food</a:t>
            </a:r>
            <a:endParaRPr sz="1100"/>
          </a:p>
          <a:p>
            <a:pPr indent="0" lvl="0" marL="0" rtl="0" algn="l">
              <a:spcBef>
                <a:spcPts val="0"/>
              </a:spcBef>
              <a:spcAft>
                <a:spcPts val="0"/>
              </a:spcAft>
              <a:buNone/>
            </a:pPr>
            <a:r>
              <a:rPr lang="en" sz="1100"/>
              <a:t>Mold:</a:t>
            </a:r>
            <a:endParaRPr sz="1100"/>
          </a:p>
          <a:p>
            <a:pPr indent="-254000" lvl="0" marL="254000" rtl="0" algn="l">
              <a:spcBef>
                <a:spcPts val="300"/>
              </a:spcBef>
              <a:spcAft>
                <a:spcPts val="0"/>
              </a:spcAft>
              <a:buSzPts val="1400"/>
              <a:buChar char="•"/>
            </a:pPr>
            <a:r>
              <a:rPr lang="en" sz="1100"/>
              <a:t>Tiny mold plants</a:t>
            </a:r>
            <a:endParaRPr sz="1100"/>
          </a:p>
          <a:p>
            <a:pPr indent="-254000" lvl="0" marL="254000" rtl="0" algn="l">
              <a:spcBef>
                <a:spcPts val="300"/>
              </a:spcBef>
              <a:spcAft>
                <a:spcPts val="0"/>
              </a:spcAft>
              <a:buSzPts val="1400"/>
              <a:buChar char="•"/>
            </a:pPr>
            <a:r>
              <a:rPr lang="en" sz="1100"/>
              <a:t>Grow under any condition</a:t>
            </a:r>
            <a:endParaRPr sz="1100"/>
          </a:p>
          <a:p>
            <a:pPr indent="-254000" lvl="0" marL="254000" rtl="0" algn="l">
              <a:spcBef>
                <a:spcPts val="300"/>
              </a:spcBef>
              <a:spcAft>
                <a:spcPts val="0"/>
              </a:spcAft>
              <a:buSzPts val="1400"/>
              <a:buChar char="•"/>
            </a:pPr>
            <a:r>
              <a:rPr lang="en" sz="1100"/>
              <a:t>Acidic food</a:t>
            </a:r>
            <a:endParaRPr sz="1100"/>
          </a:p>
          <a:p>
            <a:pPr indent="-254000" lvl="0" marL="254000" rtl="0" algn="l">
              <a:spcBef>
                <a:spcPts val="300"/>
              </a:spcBef>
              <a:spcAft>
                <a:spcPts val="0"/>
              </a:spcAft>
              <a:buSzPts val="1400"/>
              <a:buChar char="•"/>
            </a:pPr>
            <a:r>
              <a:rPr lang="en" sz="1100"/>
              <a:t>Little moisture</a:t>
            </a:r>
            <a:endParaRPr sz="1100"/>
          </a:p>
          <a:p>
            <a:pPr indent="-254000" lvl="0" marL="254000" rtl="0" algn="l">
              <a:spcBef>
                <a:spcPts val="300"/>
              </a:spcBef>
              <a:spcAft>
                <a:spcPts val="0"/>
              </a:spcAft>
              <a:buSzPts val="1400"/>
              <a:buChar char="•"/>
            </a:pPr>
            <a:r>
              <a:rPr lang="en" sz="1100"/>
              <a:t>Examples: jams, jellies, bacon</a:t>
            </a:r>
            <a:endParaRPr sz="1100"/>
          </a:p>
          <a:p>
            <a:pPr indent="0" lvl="0" marL="0" rtl="0" algn="l">
              <a:spcBef>
                <a:spcPts val="200"/>
              </a:spcBef>
              <a:spcAft>
                <a:spcPts val="0"/>
              </a:spcAft>
              <a:buNone/>
            </a:pPr>
            <a:r>
              <a:t/>
            </a:r>
            <a:endParaRPr sz="1100"/>
          </a:p>
          <a:p>
            <a:pPr indent="-152400" lvl="2" marL="901700" rtl="0" algn="l">
              <a:spcBef>
                <a:spcPts val="200"/>
              </a:spcBef>
              <a:spcAft>
                <a:spcPts val="0"/>
              </a:spcAft>
              <a:buSzPts val="1100"/>
              <a:buFont typeface="Arial"/>
              <a:buNone/>
            </a:pPr>
            <a:r>
              <a:t/>
            </a:r>
            <a:endParaRPr sz="1100"/>
          </a:p>
        </p:txBody>
      </p:sp>
      <p:sp>
        <p:nvSpPr>
          <p:cNvPr id="389" name="Google Shape;389;p63"/>
          <p:cNvSpPr txBox="1"/>
          <p:nvPr/>
        </p:nvSpPr>
        <p:spPr>
          <a:xfrm>
            <a:off x="2722225" y="2881250"/>
            <a:ext cx="3179100" cy="346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Spoil food</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Can produce toxins</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Cold temps do not kill them</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Intentionally used for flavor</a:t>
            </a:r>
            <a:endParaRPr/>
          </a:p>
        </p:txBody>
      </p:sp>
      <p:pic>
        <p:nvPicPr>
          <p:cNvPr id="390" name="Google Shape;390;p63"/>
          <p:cNvPicPr preferRelativeResize="0"/>
          <p:nvPr>
            <p:ph idx="2" type="pic"/>
          </p:nvPr>
        </p:nvPicPr>
        <p:blipFill rotWithShape="1">
          <a:blip r:embed="rId3">
            <a:alphaModFix/>
          </a:blip>
          <a:srcRect b="5421" l="0" r="0" t="33662"/>
          <a:stretch/>
        </p:blipFill>
        <p:spPr>
          <a:xfrm>
            <a:off x="5638800" y="50500"/>
            <a:ext cx="3048000" cy="1371600"/>
          </a:xfrm>
          <a:prstGeom prst="rect">
            <a:avLst/>
          </a:prstGeom>
          <a:noFill/>
          <a:ln cap="flat" cmpd="sng" w="12700">
            <a:solidFill>
              <a:schemeClr val="lt1"/>
            </a:solidFill>
            <a:prstDash val="solid"/>
            <a:round/>
            <a:headEnd len="sm" w="sm" type="none"/>
            <a:tailEnd len="sm" w="sm" type="none"/>
          </a:ln>
        </p:spPr>
      </p:pic>
      <p:pic>
        <p:nvPicPr>
          <p:cNvPr id="391" name="Google Shape;391;p63"/>
          <p:cNvPicPr preferRelativeResize="0"/>
          <p:nvPr>
            <p:ph idx="3" type="pic"/>
          </p:nvPr>
        </p:nvPicPr>
        <p:blipFill rotWithShape="1">
          <a:blip r:embed="rId4">
            <a:alphaModFix/>
          </a:blip>
          <a:srcRect b="13867" l="0" r="0" t="24166"/>
          <a:stretch/>
        </p:blipFill>
        <p:spPr>
          <a:xfrm>
            <a:off x="5638800" y="1503800"/>
            <a:ext cx="3048000" cy="1371600"/>
          </a:xfrm>
          <a:prstGeom prst="rect">
            <a:avLst/>
          </a:prstGeom>
          <a:noFill/>
          <a:ln cap="flat" cmpd="sng" w="12700">
            <a:solidFill>
              <a:schemeClr val="lt1"/>
            </a:solidFill>
            <a:prstDash val="solid"/>
            <a:round/>
            <a:headEnd len="sm" w="sm" type="none"/>
            <a:tailEnd len="sm" w="sm" type="none"/>
          </a:ln>
        </p:spPr>
      </p:pic>
      <p:sp>
        <p:nvSpPr>
          <p:cNvPr id="392" name="Google Shape;392;p63"/>
          <p:cNvSpPr txBox="1"/>
          <p:nvPr/>
        </p:nvSpPr>
        <p:spPr>
          <a:xfrm>
            <a:off x="2381975" y="510225"/>
            <a:ext cx="3126000" cy="22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100">
                <a:solidFill>
                  <a:schemeClr val="dk1"/>
                </a:solidFill>
              </a:rPr>
              <a:t>Yeast:</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Spoils food quickly</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Smell or taste of alcohol</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White or pink discoloration</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Slime</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Bubbles</a:t>
            </a:r>
            <a:endParaRPr sz="1100">
              <a:solidFill>
                <a:schemeClr val="dk1"/>
              </a:solidFill>
            </a:endParaRPr>
          </a:p>
          <a:p>
            <a:pPr indent="-254000" lvl="0" marL="254000" rtl="0" algn="l">
              <a:spcBef>
                <a:spcPts val="300"/>
              </a:spcBef>
              <a:spcAft>
                <a:spcPts val="0"/>
              </a:spcAft>
              <a:buClr>
                <a:srgbClr val="EA5E2F"/>
              </a:buClr>
              <a:buSzPts val="1400"/>
              <a:buChar char="•"/>
            </a:pPr>
            <a:r>
              <a:rPr lang="en" sz="1100">
                <a:solidFill>
                  <a:schemeClr val="dk1"/>
                </a:solidFill>
              </a:rPr>
              <a:t>Acidic food</a:t>
            </a:r>
            <a:endParaRPr sz="1100">
              <a:solidFill>
                <a:schemeClr val="dk1"/>
              </a:solidFill>
            </a:endParaRPr>
          </a:p>
          <a:p>
            <a:pPr indent="-254000" lvl="0" marL="254000" rtl="0" algn="l">
              <a:spcBef>
                <a:spcPts val="300"/>
              </a:spcBef>
              <a:spcAft>
                <a:spcPts val="0"/>
              </a:spcAft>
              <a:buClr>
                <a:srgbClr val="EA5E2F"/>
              </a:buClr>
              <a:buSzPts val="1400"/>
              <a:buChar char="•"/>
            </a:pPr>
            <a:r>
              <a:rPr lang="en" sz="1100">
                <a:solidFill>
                  <a:schemeClr val="dk1"/>
                </a:solidFill>
              </a:rPr>
              <a:t>Little moisture</a:t>
            </a:r>
            <a:endParaRPr sz="1100">
              <a:solidFill>
                <a:schemeClr val="dk1"/>
              </a:solidFill>
            </a:endParaRPr>
          </a:p>
          <a:p>
            <a:pPr indent="-254000" lvl="0" marL="254000" rtl="0" algn="l">
              <a:spcBef>
                <a:spcPts val="300"/>
              </a:spcBef>
              <a:spcAft>
                <a:spcPts val="0"/>
              </a:spcAft>
              <a:buClr>
                <a:srgbClr val="EA5E2F"/>
              </a:buClr>
              <a:buSzPts val="1400"/>
              <a:buChar char="•"/>
            </a:pPr>
            <a:r>
              <a:rPr lang="en" sz="1100">
                <a:solidFill>
                  <a:schemeClr val="dk1"/>
                </a:solidFill>
              </a:rPr>
              <a:t>Discard spoiled food</a:t>
            </a:r>
            <a:endParaRPr sz="1100">
              <a:solidFill>
                <a:schemeClr val="dk1"/>
              </a:solidFill>
            </a:endParaRPr>
          </a:p>
          <a:p>
            <a:pPr indent="-165100" lvl="0" marL="254000" rtl="0" algn="l">
              <a:spcBef>
                <a:spcPts val="300"/>
              </a:spcBef>
              <a:spcAft>
                <a:spcPts val="0"/>
              </a:spcAft>
              <a:buNone/>
            </a:pPr>
            <a:r>
              <a:t/>
            </a:r>
            <a:endParaRPr sz="1100">
              <a:solidFill>
                <a:schemeClr val="dk1"/>
              </a:solidFill>
            </a:endParaRPr>
          </a:p>
          <a:p>
            <a:pPr indent="-254000" lvl="0" marL="254000" rtl="0" algn="l">
              <a:spcBef>
                <a:spcPts val="300"/>
              </a:spcBef>
              <a:spcAft>
                <a:spcPts val="0"/>
              </a:spcAft>
              <a:buClr>
                <a:srgbClr val="EA5E2F"/>
              </a:buClr>
              <a:buSzPts val="1400"/>
              <a:buChar char="•"/>
            </a:pPr>
            <a:r>
              <a:rPr lang="en" sz="1100">
                <a:solidFill>
                  <a:schemeClr val="dk1"/>
                </a:solidFill>
              </a:rPr>
              <a:t>Examples: jams, jellies, honey</a:t>
            </a:r>
            <a:endParaRPr sz="1100">
              <a:solidFill>
                <a:schemeClr val="dk1"/>
              </a:solidFill>
            </a:endParaRPr>
          </a:p>
        </p:txBody>
      </p:sp>
      <p:pic>
        <p:nvPicPr>
          <p:cNvPr id="393" name="Google Shape;393;p63"/>
          <p:cNvPicPr preferRelativeResize="0"/>
          <p:nvPr/>
        </p:nvPicPr>
        <p:blipFill rotWithShape="1">
          <a:blip r:embed="rId5">
            <a:alphaModFix/>
          </a:blip>
          <a:srcRect b="0" l="-19224" r="-17312" t="0"/>
          <a:stretch/>
        </p:blipFill>
        <p:spPr>
          <a:xfrm>
            <a:off x="5641188" y="2957108"/>
            <a:ext cx="3043237" cy="1725880"/>
          </a:xfrm>
          <a:prstGeom prst="rect">
            <a:avLst/>
          </a:prstGeom>
          <a:solidFill>
            <a:schemeClr val="lt1"/>
          </a:solidFill>
          <a:ln>
            <a:noFill/>
          </a:ln>
        </p:spPr>
      </p:pic>
      <p:sp>
        <p:nvSpPr>
          <p:cNvPr id="394" name="Google Shape;394;p63"/>
          <p:cNvSpPr txBox="1"/>
          <p:nvPr/>
        </p:nvSpPr>
        <p:spPr>
          <a:xfrm>
            <a:off x="571400" y="718575"/>
            <a:ext cx="11763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Fungi</a:t>
            </a: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4"/>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TOXINS</a:t>
            </a:r>
            <a:endParaRPr sz="1100"/>
          </a:p>
        </p:txBody>
      </p:sp>
      <p:sp>
        <p:nvSpPr>
          <p:cNvPr id="401" name="Google Shape;401;p64"/>
          <p:cNvSpPr txBox="1"/>
          <p:nvPr>
            <p:ph idx="1" type="body"/>
          </p:nvPr>
        </p:nvSpPr>
        <p:spPr>
          <a:xfrm>
            <a:off x="457200" y="1024725"/>
            <a:ext cx="2988000" cy="36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1100">
                <a:solidFill>
                  <a:srgbClr val="000000"/>
                </a:solidFill>
                <a:latin typeface="Helvetica Neue"/>
                <a:ea typeface="Helvetica Neue"/>
                <a:cs typeface="Helvetica Neue"/>
                <a:sym typeface="Helvetica Neue"/>
              </a:rPr>
              <a:t>Biological</a:t>
            </a:r>
            <a:r>
              <a:rPr b="1" lang="en" sz="1100">
                <a:solidFill>
                  <a:srgbClr val="000000"/>
                </a:solidFill>
                <a:latin typeface="Helvetica Neue"/>
                <a:ea typeface="Helvetica Neue"/>
                <a:cs typeface="Helvetica Neue"/>
                <a:sym typeface="Helvetica Neue"/>
              </a:rPr>
              <a:t> Toxins</a:t>
            </a:r>
            <a:endParaRPr b="1" sz="1100">
              <a:solidFill>
                <a:srgbClr val="000000"/>
              </a:solidFill>
              <a:latin typeface="Helvetica Neue"/>
              <a:ea typeface="Helvetica Neue"/>
              <a:cs typeface="Helvetica Neue"/>
              <a:sym typeface="Helvetica Neue"/>
            </a:endParaRPr>
          </a:p>
          <a:p>
            <a:pPr indent="-215900" lvl="0" marL="215900" rtl="0" algn="l">
              <a:spcBef>
                <a:spcPts val="0"/>
              </a:spcBef>
              <a:spcAft>
                <a:spcPts val="0"/>
              </a:spcAft>
              <a:buSzPts val="1400"/>
              <a:buFont typeface="Arial"/>
              <a:buChar char="•"/>
            </a:pPr>
            <a:r>
              <a:rPr lang="en" sz="1100"/>
              <a:t>Plants or animals</a:t>
            </a:r>
            <a:endParaRPr sz="1100"/>
          </a:p>
          <a:p>
            <a:pPr indent="-215900" lvl="0" marL="215900" rtl="0" algn="l">
              <a:spcBef>
                <a:spcPts val="300"/>
              </a:spcBef>
              <a:spcAft>
                <a:spcPts val="0"/>
              </a:spcAft>
              <a:buSzPts val="1400"/>
              <a:buFont typeface="Arial"/>
              <a:buChar char="•"/>
            </a:pPr>
            <a:r>
              <a:rPr lang="en" sz="1100"/>
              <a:t>Contain natural toxins</a:t>
            </a:r>
            <a:endParaRPr sz="1100"/>
          </a:p>
          <a:p>
            <a:pPr indent="-215900" lvl="0" marL="215900" rtl="0" algn="l">
              <a:spcBef>
                <a:spcPts val="300"/>
              </a:spcBef>
              <a:spcAft>
                <a:spcPts val="0"/>
              </a:spcAft>
              <a:buSzPts val="1400"/>
              <a:buFont typeface="Arial"/>
              <a:buChar char="•"/>
            </a:pPr>
            <a:r>
              <a:rPr lang="en" sz="1100"/>
              <a:t>Contaminated in food chain</a:t>
            </a:r>
            <a:endParaRPr sz="1100"/>
          </a:p>
          <a:p>
            <a:pPr indent="-215900" lvl="0" marL="215900" rtl="0" algn="l">
              <a:spcBef>
                <a:spcPts val="300"/>
              </a:spcBef>
              <a:spcAft>
                <a:spcPts val="0"/>
              </a:spcAft>
              <a:buSzPts val="1400"/>
              <a:buFont typeface="Arial"/>
              <a:buChar char="•"/>
            </a:pPr>
            <a:r>
              <a:rPr lang="en" sz="1100"/>
              <a:t>Make people sick</a:t>
            </a:r>
            <a:endParaRPr sz="1100"/>
          </a:p>
          <a:p>
            <a:pPr indent="-165100" lvl="0" marL="254000" rtl="0" algn="l">
              <a:spcBef>
                <a:spcPts val="300"/>
              </a:spcBef>
              <a:spcAft>
                <a:spcPts val="0"/>
              </a:spcAft>
              <a:buSzPts val="1400"/>
              <a:buNone/>
            </a:pPr>
            <a:r>
              <a:t/>
            </a:r>
            <a:endParaRPr sz="1100"/>
          </a:p>
          <a:p>
            <a:pPr indent="0" lvl="0" marL="88900" rtl="0" algn="l">
              <a:spcBef>
                <a:spcPts val="300"/>
              </a:spcBef>
              <a:spcAft>
                <a:spcPts val="0"/>
              </a:spcAft>
              <a:buSzPts val="1400"/>
              <a:buNone/>
            </a:pPr>
            <a:r>
              <a:rPr b="1" lang="en" sz="1100"/>
              <a:t>Chemical Toxins: </a:t>
            </a:r>
            <a:endParaRPr b="1" sz="1100"/>
          </a:p>
          <a:p>
            <a:pPr indent="-215900" lvl="0" marL="215900" rtl="0" algn="l">
              <a:spcBef>
                <a:spcPts val="0"/>
              </a:spcBef>
              <a:spcAft>
                <a:spcPts val="0"/>
              </a:spcAft>
              <a:buSzPts val="1400"/>
              <a:buChar char="•"/>
            </a:pPr>
            <a:r>
              <a:rPr lang="en" sz="1100"/>
              <a:t>Used or stored incorrectly</a:t>
            </a:r>
            <a:endParaRPr sz="1100"/>
          </a:p>
          <a:p>
            <a:pPr indent="-215900" lvl="0" marL="215900" rtl="0" algn="l">
              <a:spcBef>
                <a:spcPts val="300"/>
              </a:spcBef>
              <a:spcAft>
                <a:spcPts val="0"/>
              </a:spcAft>
              <a:buSzPts val="1400"/>
              <a:buChar char="•"/>
            </a:pPr>
            <a:r>
              <a:rPr lang="en" sz="1100"/>
              <a:t>Cleaners, sanitizers, polishes</a:t>
            </a:r>
            <a:endParaRPr sz="1100"/>
          </a:p>
          <a:p>
            <a:pPr indent="-215900" lvl="0" marL="215900" rtl="0" algn="l">
              <a:spcBef>
                <a:spcPts val="300"/>
              </a:spcBef>
              <a:spcAft>
                <a:spcPts val="0"/>
              </a:spcAft>
              <a:buSzPts val="1400"/>
              <a:buChar char="•"/>
            </a:pPr>
            <a:r>
              <a:rPr lang="en" sz="1100"/>
              <a:t>Separate area</a:t>
            </a:r>
            <a:endParaRPr sz="1100"/>
          </a:p>
          <a:p>
            <a:pPr indent="-215900" lvl="0" marL="215900" rtl="0" algn="l">
              <a:spcBef>
                <a:spcPts val="300"/>
              </a:spcBef>
              <a:spcAft>
                <a:spcPts val="0"/>
              </a:spcAft>
              <a:buSzPts val="1400"/>
              <a:buChar char="•"/>
            </a:pPr>
            <a:r>
              <a:rPr lang="en" sz="1100"/>
              <a:t>Away from food, utensils, equipment</a:t>
            </a:r>
            <a:endParaRPr sz="1100"/>
          </a:p>
          <a:p>
            <a:pPr indent="-215900" lvl="0" marL="215900" rtl="0" algn="l">
              <a:spcBef>
                <a:spcPts val="300"/>
              </a:spcBef>
              <a:spcAft>
                <a:spcPts val="0"/>
              </a:spcAft>
              <a:buSzPts val="1400"/>
              <a:buChar char="•"/>
            </a:pPr>
            <a:r>
              <a:rPr lang="en" sz="1100"/>
              <a:t>Follow manufacturer’s directions</a:t>
            </a:r>
            <a:endParaRPr sz="1100"/>
          </a:p>
          <a:p>
            <a:pPr indent="-127000" lvl="0" marL="215900" rtl="0" algn="l">
              <a:spcBef>
                <a:spcPts val="300"/>
              </a:spcBef>
              <a:spcAft>
                <a:spcPts val="0"/>
              </a:spcAft>
              <a:buSzPts val="1400"/>
              <a:buFont typeface="Arial"/>
              <a:buNone/>
            </a:pPr>
            <a:r>
              <a:t/>
            </a:r>
            <a:endParaRPr sz="1100"/>
          </a:p>
          <a:p>
            <a:pPr indent="-152400" lvl="2" marL="901700" rtl="0" algn="l">
              <a:spcBef>
                <a:spcPts val="200"/>
              </a:spcBef>
              <a:spcAft>
                <a:spcPts val="0"/>
              </a:spcAft>
              <a:buSzPts val="1100"/>
              <a:buFont typeface="Arial"/>
              <a:buNone/>
            </a:pPr>
            <a:r>
              <a:t/>
            </a:r>
            <a:endParaRPr sz="1100"/>
          </a:p>
        </p:txBody>
      </p:sp>
      <p:sp>
        <p:nvSpPr>
          <p:cNvPr id="402" name="Google Shape;402;p64"/>
          <p:cNvSpPr txBox="1"/>
          <p:nvPr/>
        </p:nvSpPr>
        <p:spPr>
          <a:xfrm>
            <a:off x="3785475" y="1073750"/>
            <a:ext cx="3466200" cy="35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Helvetica Neue"/>
                <a:ea typeface="Helvetica Neue"/>
                <a:cs typeface="Helvetica Neue"/>
                <a:sym typeface="Helvetica Neue"/>
              </a:rPr>
              <a:t>Physical Toxins: </a:t>
            </a:r>
            <a:endParaRPr b="1" sz="1100">
              <a:latin typeface="Helvetica Neue"/>
              <a:ea typeface="Helvetica Neue"/>
              <a:cs typeface="Helvetica Neue"/>
              <a:sym typeface="Helvetica Neue"/>
            </a:endParaRPr>
          </a:p>
          <a:p>
            <a:pPr indent="-215900" lvl="0" marL="215900" rtl="0" algn="l">
              <a:spcBef>
                <a:spcPts val="0"/>
              </a:spcBef>
              <a:spcAft>
                <a:spcPts val="0"/>
              </a:spcAft>
              <a:buClr>
                <a:srgbClr val="EA5E2F"/>
              </a:buClr>
              <a:buSzPts val="1400"/>
              <a:buChar char="•"/>
            </a:pPr>
            <a:r>
              <a:rPr lang="en" sz="1100">
                <a:solidFill>
                  <a:schemeClr val="dk1"/>
                </a:solidFill>
              </a:rPr>
              <a:t>Objects in food</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Naturally occurring</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Accidents and mistakes</a:t>
            </a:r>
            <a:endParaRPr sz="1100">
              <a:solidFill>
                <a:schemeClr val="dk1"/>
              </a:solidFill>
            </a:endParaRPr>
          </a:p>
          <a:p>
            <a:pPr indent="0" lvl="0" marL="0" rtl="0" algn="l">
              <a:spcBef>
                <a:spcPts val="0"/>
              </a:spcBef>
              <a:spcAft>
                <a:spcPts val="0"/>
              </a:spcAft>
              <a:buNone/>
            </a:pPr>
            <a:r>
              <a:t/>
            </a:r>
            <a:endParaRPr b="1" sz="110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65"/>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COMMON PHYSICAL HAZARDS</a:t>
            </a:r>
            <a:endParaRPr sz="1100"/>
          </a:p>
        </p:txBody>
      </p:sp>
      <p:sp>
        <p:nvSpPr>
          <p:cNvPr id="409" name="Google Shape;409;p65"/>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Fingernails, hair, and bandages</a:t>
            </a:r>
            <a:endParaRPr sz="1100"/>
          </a:p>
          <a:p>
            <a:pPr indent="-215900" lvl="0" marL="215900" rtl="0" algn="l">
              <a:spcBef>
                <a:spcPts val="300"/>
              </a:spcBef>
              <a:spcAft>
                <a:spcPts val="0"/>
              </a:spcAft>
              <a:buSzPts val="1400"/>
              <a:buFont typeface="Arial"/>
              <a:buChar char="•"/>
            </a:pPr>
            <a:r>
              <a:rPr lang="en" sz="1100"/>
              <a:t>Fruit pits</a:t>
            </a:r>
            <a:endParaRPr sz="1100"/>
          </a:p>
          <a:p>
            <a:pPr indent="-215900" lvl="0" marL="215900" rtl="0" algn="l">
              <a:spcBef>
                <a:spcPts val="300"/>
              </a:spcBef>
              <a:spcAft>
                <a:spcPts val="0"/>
              </a:spcAft>
              <a:buSzPts val="1400"/>
              <a:buFont typeface="Arial"/>
              <a:buChar char="•"/>
            </a:pPr>
            <a:r>
              <a:rPr lang="en" sz="1100"/>
              <a:t>Glass from broken light bulbs</a:t>
            </a:r>
            <a:endParaRPr sz="1100"/>
          </a:p>
          <a:p>
            <a:pPr indent="-215900" lvl="0" marL="215900" rtl="0" algn="l">
              <a:spcBef>
                <a:spcPts val="300"/>
              </a:spcBef>
              <a:spcAft>
                <a:spcPts val="0"/>
              </a:spcAft>
              <a:buSzPts val="1400"/>
              <a:buFont typeface="Arial"/>
              <a:buChar char="•"/>
            </a:pPr>
            <a:r>
              <a:rPr lang="en" sz="1100"/>
              <a:t>Jewelry</a:t>
            </a:r>
            <a:endParaRPr sz="1100"/>
          </a:p>
          <a:p>
            <a:pPr indent="-215900" lvl="0" marL="215900" rtl="0" algn="l">
              <a:spcBef>
                <a:spcPts val="300"/>
              </a:spcBef>
              <a:spcAft>
                <a:spcPts val="0"/>
              </a:spcAft>
              <a:buSzPts val="1400"/>
              <a:buFont typeface="Arial"/>
              <a:buChar char="•"/>
            </a:pPr>
            <a:r>
              <a:rPr lang="en" sz="1100"/>
              <a:t>Metal shavings from cans</a:t>
            </a:r>
            <a:endParaRPr sz="1100"/>
          </a:p>
          <a:p>
            <a:pPr indent="-127000" lvl="0" marL="215900" rtl="0" algn="l">
              <a:spcBef>
                <a:spcPts val="300"/>
              </a:spcBef>
              <a:spcAft>
                <a:spcPts val="0"/>
              </a:spcAft>
              <a:buSzPts val="1400"/>
              <a:buFont typeface="Arial"/>
              <a:buNone/>
            </a:pPr>
            <a:r>
              <a:t/>
            </a:r>
            <a:endParaRPr sz="1100"/>
          </a:p>
          <a:p>
            <a:pPr indent="0" lvl="0" marL="0" rtl="0" algn="l">
              <a:spcBef>
                <a:spcPts val="0"/>
              </a:spcBef>
              <a:spcAft>
                <a:spcPts val="0"/>
              </a:spcAft>
              <a:buClr>
                <a:schemeClr val="dk1"/>
              </a:buClr>
              <a:buSzPts val="1400"/>
              <a:buFont typeface="Arial"/>
              <a:buNone/>
            </a:pPr>
            <a:r>
              <a:rPr lang="en" sz="1100"/>
              <a:t>Prevention:</a:t>
            </a:r>
            <a:endParaRPr sz="1100"/>
          </a:p>
          <a:p>
            <a:pPr indent="-215900" lvl="0" marL="215900" rtl="0" algn="l">
              <a:spcBef>
                <a:spcPts val="300"/>
              </a:spcBef>
              <a:spcAft>
                <a:spcPts val="0"/>
              </a:spcAft>
              <a:buSzPts val="1400"/>
              <a:buChar char="•"/>
            </a:pPr>
            <a:r>
              <a:rPr lang="en" sz="1100"/>
              <a:t>Inspect food closely</a:t>
            </a:r>
            <a:endParaRPr sz="1100"/>
          </a:p>
          <a:p>
            <a:pPr indent="-215900" lvl="0" marL="215900" rtl="0" algn="l">
              <a:spcBef>
                <a:spcPts val="300"/>
              </a:spcBef>
              <a:spcAft>
                <a:spcPts val="0"/>
              </a:spcAft>
              <a:buSzPts val="1400"/>
              <a:buChar char="•"/>
            </a:pPr>
            <a:r>
              <a:rPr lang="en" sz="1100"/>
              <a:t>Good personal hygiene</a:t>
            </a:r>
            <a:endParaRPr sz="1100"/>
          </a:p>
          <a:p>
            <a:pPr indent="-215900" lvl="0" marL="215900" rtl="0" algn="l">
              <a:spcBef>
                <a:spcPts val="300"/>
              </a:spcBef>
              <a:spcAft>
                <a:spcPts val="0"/>
              </a:spcAft>
              <a:buSzPts val="1400"/>
              <a:buChar char="•"/>
            </a:pPr>
            <a:r>
              <a:rPr lang="en" sz="1100"/>
              <a:t>Safe preparation procedures</a:t>
            </a:r>
            <a:endParaRPr sz="1100"/>
          </a:p>
          <a:p>
            <a:pPr indent="-152400" lvl="2" marL="901700" rtl="0" algn="l">
              <a:spcBef>
                <a:spcPts val="200"/>
              </a:spcBef>
              <a:spcAft>
                <a:spcPts val="0"/>
              </a:spcAft>
              <a:buSzPts val="1100"/>
              <a:buFont typeface="Arial"/>
              <a:buNone/>
            </a:pPr>
            <a:r>
              <a:t/>
            </a:r>
            <a:endParaRPr sz="1100"/>
          </a:p>
        </p:txBody>
      </p:sp>
      <p:pic>
        <p:nvPicPr>
          <p:cNvPr id="410" name="Google Shape;410;p65"/>
          <p:cNvPicPr preferRelativeResize="0"/>
          <p:nvPr>
            <p:ph idx="2" type="pic"/>
          </p:nvPr>
        </p:nvPicPr>
        <p:blipFill rotWithShape="1">
          <a:blip r:embed="rId3">
            <a:alphaModFix/>
          </a:blip>
          <a:srcRect b="35000" l="0" r="0" t="35000"/>
          <a:stretch/>
        </p:blipFill>
        <p:spPr>
          <a:xfrm>
            <a:off x="5638800" y="1085850"/>
            <a:ext cx="3048000" cy="1371600"/>
          </a:xfrm>
          <a:prstGeom prst="rect">
            <a:avLst/>
          </a:prstGeom>
          <a:noFill/>
          <a:ln cap="flat" cmpd="sng" w="12700">
            <a:solidFill>
              <a:schemeClr val="lt1"/>
            </a:solidFill>
            <a:prstDash val="solid"/>
            <a:round/>
            <a:headEnd len="sm" w="sm" type="none"/>
            <a:tailEnd len="sm" w="sm" type="none"/>
          </a:ln>
        </p:spPr>
      </p:pic>
      <p:pic>
        <p:nvPicPr>
          <p:cNvPr id="411" name="Google Shape;411;p65"/>
          <p:cNvPicPr preferRelativeResize="0"/>
          <p:nvPr>
            <p:ph idx="3" type="pic"/>
          </p:nvPr>
        </p:nvPicPr>
        <p:blipFill rotWithShape="1">
          <a:blip r:embed="rId4">
            <a:alphaModFix/>
          </a:blip>
          <a:srcRect b="19677" l="0" r="0" t="19677"/>
          <a:stretch/>
        </p:blipFill>
        <p:spPr>
          <a:xfrm>
            <a:off x="5638800" y="2800350"/>
            <a:ext cx="3048000" cy="1371600"/>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66"/>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FOOD ALLERGIES</a:t>
            </a:r>
            <a:endParaRPr sz="1100"/>
          </a:p>
        </p:txBody>
      </p:sp>
      <p:sp>
        <p:nvSpPr>
          <p:cNvPr id="418" name="Google Shape;418;p66"/>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Food allergy—negative reaction to food protein</a:t>
            </a:r>
            <a:endParaRPr sz="1100"/>
          </a:p>
          <a:p>
            <a:pPr indent="-215900" lvl="0" marL="215900" rtl="0" algn="l">
              <a:spcBef>
                <a:spcPts val="300"/>
              </a:spcBef>
              <a:spcAft>
                <a:spcPts val="0"/>
              </a:spcAft>
              <a:buSzPts val="1400"/>
              <a:buChar char="•"/>
            </a:pPr>
            <a:r>
              <a:rPr lang="en" sz="1100"/>
              <a:t>Food allergens—proteins causing allergic reactions</a:t>
            </a:r>
            <a:endParaRPr sz="1100"/>
          </a:p>
          <a:p>
            <a:pPr indent="-215900" lvl="0" marL="215900" rtl="0" algn="l">
              <a:spcBef>
                <a:spcPts val="300"/>
              </a:spcBef>
              <a:spcAft>
                <a:spcPts val="0"/>
              </a:spcAft>
              <a:buSzPts val="1400"/>
              <a:buFont typeface="Arial"/>
              <a:buChar char="•"/>
            </a:pPr>
            <a:r>
              <a:rPr lang="en" sz="1100"/>
              <a:t>Immune system attacks protein</a:t>
            </a:r>
            <a:endParaRPr sz="1100"/>
          </a:p>
          <a:p>
            <a:pPr indent="-215900" lvl="0" marL="215900" rtl="0" algn="l">
              <a:spcBef>
                <a:spcPts val="300"/>
              </a:spcBef>
              <a:spcAft>
                <a:spcPts val="0"/>
              </a:spcAft>
              <a:buSzPts val="1400"/>
              <a:buFont typeface="Arial"/>
              <a:buChar char="•"/>
            </a:pPr>
            <a:r>
              <a:rPr lang="en" sz="1100"/>
              <a:t>Causes allergic reaction</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Cross-contact:</a:t>
            </a:r>
            <a:endParaRPr sz="1100"/>
          </a:p>
          <a:p>
            <a:pPr indent="-215900" lvl="0" marL="215900" rtl="0" algn="l">
              <a:spcBef>
                <a:spcPts val="300"/>
              </a:spcBef>
              <a:spcAft>
                <a:spcPts val="0"/>
              </a:spcAft>
              <a:buSzPts val="1400"/>
              <a:buChar char="•"/>
            </a:pPr>
            <a:r>
              <a:rPr lang="en" sz="1100"/>
              <a:t>Allergen food item touches another food item</a:t>
            </a:r>
            <a:endParaRPr sz="1100"/>
          </a:p>
          <a:p>
            <a:pPr indent="-215900" lvl="0" marL="215900" rtl="0" algn="l">
              <a:spcBef>
                <a:spcPts val="300"/>
              </a:spcBef>
              <a:spcAft>
                <a:spcPts val="0"/>
              </a:spcAft>
              <a:buSzPts val="1400"/>
              <a:buChar char="•"/>
            </a:pPr>
            <a:r>
              <a:rPr lang="en" sz="1100"/>
              <a:t>Proteins mix</a:t>
            </a:r>
            <a:endParaRPr sz="1100"/>
          </a:p>
          <a:p>
            <a:pPr indent="-152400" lvl="2" marL="901700" rtl="0" algn="l">
              <a:spcBef>
                <a:spcPts val="200"/>
              </a:spcBef>
              <a:spcAft>
                <a:spcPts val="0"/>
              </a:spcAft>
              <a:buSzPts val="1100"/>
              <a:buFont typeface="Arial"/>
              <a:buNone/>
            </a:pPr>
            <a:r>
              <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67"/>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THE “BIG EIGHT” FOOD ALLERGENS</a:t>
            </a:r>
            <a:endParaRPr sz="1100"/>
          </a:p>
        </p:txBody>
      </p:sp>
      <p:pic>
        <p:nvPicPr>
          <p:cNvPr id="425" name="Google Shape;425;p67"/>
          <p:cNvPicPr preferRelativeResize="0"/>
          <p:nvPr/>
        </p:nvPicPr>
        <p:blipFill rotWithShape="1">
          <a:blip r:embed="rId3">
            <a:alphaModFix/>
          </a:blip>
          <a:srcRect b="0" l="0" r="0" t="0"/>
          <a:stretch/>
        </p:blipFill>
        <p:spPr>
          <a:xfrm>
            <a:off x="457194" y="571488"/>
            <a:ext cx="7535510" cy="2909888"/>
          </a:xfrm>
          <a:prstGeom prst="rect">
            <a:avLst/>
          </a:prstGeom>
          <a:noFill/>
          <a:ln>
            <a:noFill/>
          </a:ln>
        </p:spPr>
      </p:pic>
      <p:pic>
        <p:nvPicPr>
          <p:cNvPr id="426" name="Google Shape;426;p67"/>
          <p:cNvPicPr preferRelativeResize="0"/>
          <p:nvPr/>
        </p:nvPicPr>
        <p:blipFill rotWithShape="1">
          <a:blip r:embed="rId4">
            <a:alphaModFix/>
          </a:blip>
          <a:srcRect b="0" l="0" r="0" t="0"/>
          <a:stretch/>
        </p:blipFill>
        <p:spPr>
          <a:xfrm>
            <a:off x="1850602" y="2116648"/>
            <a:ext cx="5911176" cy="2754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0"/>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Char char="•"/>
            </a:pPr>
            <a:r>
              <a:rPr lang="en" sz="1100"/>
              <a:t>Foodborne illness—disease transmitted to people by food</a:t>
            </a:r>
            <a:endParaRPr sz="1100"/>
          </a:p>
          <a:p>
            <a:pPr indent="-215900" lvl="0" marL="215900" rtl="0" algn="l">
              <a:spcBef>
                <a:spcPts val="300"/>
              </a:spcBef>
              <a:spcAft>
                <a:spcPts val="0"/>
              </a:spcAft>
              <a:buSzPts val="1400"/>
              <a:buFont typeface="Arial"/>
              <a:buChar char="•"/>
            </a:pPr>
            <a:r>
              <a:rPr lang="en" sz="1100"/>
              <a:t>Foodborne-illness outbreak</a:t>
            </a:r>
            <a:endParaRPr sz="1100"/>
          </a:p>
          <a:p>
            <a:pPr indent="-215900" lvl="1" marL="558800" rtl="0" algn="l">
              <a:spcBef>
                <a:spcPts val="200"/>
              </a:spcBef>
              <a:spcAft>
                <a:spcPts val="0"/>
              </a:spcAft>
              <a:buSzPts val="1200"/>
              <a:buChar char="o"/>
            </a:pPr>
            <a:r>
              <a:rPr lang="en" sz="1100"/>
              <a:t>2 or more people</a:t>
            </a:r>
            <a:endParaRPr sz="1100"/>
          </a:p>
          <a:p>
            <a:pPr indent="-215900" lvl="1" marL="558800" rtl="0" algn="l">
              <a:spcBef>
                <a:spcPts val="200"/>
              </a:spcBef>
              <a:spcAft>
                <a:spcPts val="0"/>
              </a:spcAft>
              <a:buSzPts val="1200"/>
              <a:buChar char="o"/>
            </a:pPr>
            <a:r>
              <a:rPr lang="en" sz="1100"/>
              <a:t>Eat same food</a:t>
            </a:r>
            <a:endParaRPr sz="1100"/>
          </a:p>
          <a:p>
            <a:pPr indent="-215900" lvl="1" marL="558800" rtl="0" algn="l">
              <a:spcBef>
                <a:spcPts val="200"/>
              </a:spcBef>
              <a:spcAft>
                <a:spcPts val="0"/>
              </a:spcAft>
              <a:buSzPts val="1200"/>
              <a:buChar char="o"/>
            </a:pPr>
            <a:r>
              <a:rPr lang="en" sz="1100"/>
              <a:t>Investigation is conducted</a:t>
            </a:r>
            <a:endParaRPr sz="1100"/>
          </a:p>
          <a:p>
            <a:pPr indent="-215900" lvl="1" marL="558800" rtl="0" algn="l">
              <a:spcBef>
                <a:spcPts val="200"/>
              </a:spcBef>
              <a:spcAft>
                <a:spcPts val="0"/>
              </a:spcAft>
              <a:buSzPts val="1200"/>
              <a:buChar char="o"/>
            </a:pPr>
            <a:r>
              <a:rPr lang="en" sz="1100"/>
              <a:t>Laboratory analysis confirmed</a:t>
            </a:r>
            <a:endParaRPr sz="1100"/>
          </a:p>
          <a:p>
            <a:pPr indent="-254000" lvl="0" marL="254000" rtl="0" algn="l">
              <a:spcBef>
                <a:spcPts val="0"/>
              </a:spcBef>
              <a:spcAft>
                <a:spcPts val="0"/>
              </a:spcAft>
              <a:buSzPts val="1400"/>
              <a:buChar char="•"/>
            </a:pPr>
            <a:r>
              <a:rPr lang="en" sz="1100"/>
              <a:t>48 million cases each year</a:t>
            </a:r>
            <a:endParaRPr sz="1100"/>
          </a:p>
          <a:p>
            <a:pPr indent="-254000" lvl="0" marL="254000" rtl="0" algn="l">
              <a:spcBef>
                <a:spcPts val="300"/>
              </a:spcBef>
              <a:spcAft>
                <a:spcPts val="0"/>
              </a:spcAft>
              <a:buSzPts val="1400"/>
              <a:buChar char="•"/>
            </a:pPr>
            <a:r>
              <a:rPr lang="en" sz="1100"/>
              <a:t>One out of six Americans</a:t>
            </a:r>
            <a:endParaRPr sz="1100"/>
          </a:p>
          <a:p>
            <a:pPr indent="-254000" lvl="0" marL="254000" rtl="0" algn="l">
              <a:spcBef>
                <a:spcPts val="300"/>
              </a:spcBef>
              <a:spcAft>
                <a:spcPts val="0"/>
              </a:spcAft>
              <a:buSzPts val="1400"/>
              <a:buChar char="•"/>
            </a:pPr>
            <a:r>
              <a:rPr lang="en" sz="1100"/>
              <a:t>128,000 hospitalizations</a:t>
            </a:r>
            <a:endParaRPr sz="1100"/>
          </a:p>
          <a:p>
            <a:pPr indent="-254000" lvl="0" marL="254000" rtl="0" algn="l">
              <a:spcBef>
                <a:spcPts val="300"/>
              </a:spcBef>
              <a:spcAft>
                <a:spcPts val="0"/>
              </a:spcAft>
              <a:buSzPts val="1400"/>
              <a:buChar char="•"/>
            </a:pPr>
            <a:r>
              <a:rPr lang="en" sz="1100"/>
              <a:t>3,000 deaths</a:t>
            </a:r>
            <a:endParaRPr sz="1100"/>
          </a:p>
        </p:txBody>
      </p:sp>
      <p:sp>
        <p:nvSpPr>
          <p:cNvPr id="288" name="Google Shape;288;p50"/>
          <p:cNvSpPr/>
          <p:nvPr/>
        </p:nvSpPr>
        <p:spPr>
          <a:xfrm>
            <a:off x="162175" y="64625"/>
            <a:ext cx="2398200" cy="4866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0"/>
          <p:cNvSpPr txBox="1"/>
          <p:nvPr>
            <p:ph type="title"/>
          </p:nvPr>
        </p:nvSpPr>
        <p:spPr>
          <a:xfrm>
            <a:off x="301200" y="185828"/>
            <a:ext cx="8229600" cy="365400"/>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b="1" lang="en" sz="1100">
                <a:solidFill>
                  <a:srgbClr val="000000"/>
                </a:solidFill>
              </a:rPr>
              <a:t>FOODBORNE ILLNESS AND ITS COSTS</a:t>
            </a:r>
            <a:endParaRPr b="1" sz="11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68"/>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STEPS TO AVOID CROSS-CONTACT</a:t>
            </a:r>
            <a:endParaRPr sz="1100"/>
          </a:p>
        </p:txBody>
      </p:sp>
      <p:sp>
        <p:nvSpPr>
          <p:cNvPr id="433" name="Google Shape;433;p68"/>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Check recipes and ingredient labels</a:t>
            </a:r>
            <a:endParaRPr sz="1100"/>
          </a:p>
          <a:p>
            <a:pPr indent="-215900" lvl="0" marL="215900" rtl="0" algn="l">
              <a:spcBef>
                <a:spcPts val="300"/>
              </a:spcBef>
              <a:spcAft>
                <a:spcPts val="0"/>
              </a:spcAft>
              <a:buSzPts val="1400"/>
              <a:buFont typeface="Arial"/>
              <a:buChar char="•"/>
            </a:pPr>
            <a:r>
              <a:rPr lang="en" sz="1100"/>
              <a:t>No allergen present</a:t>
            </a:r>
            <a:endParaRPr sz="1100"/>
          </a:p>
          <a:p>
            <a:pPr indent="-254000" lvl="0" marL="254000" rtl="0" algn="l">
              <a:spcBef>
                <a:spcPts val="0"/>
              </a:spcBef>
              <a:spcAft>
                <a:spcPts val="0"/>
              </a:spcAft>
              <a:buSzPts val="1400"/>
              <a:buChar char="•"/>
            </a:pPr>
            <a:r>
              <a:rPr lang="en" sz="1100"/>
              <a:t>Wash, rinse, and sanitize</a:t>
            </a:r>
            <a:endParaRPr sz="1100"/>
          </a:p>
          <a:p>
            <a:pPr indent="-254000" lvl="0" marL="254000" rtl="0" algn="l">
              <a:spcBef>
                <a:spcPts val="300"/>
              </a:spcBef>
              <a:spcAft>
                <a:spcPts val="0"/>
              </a:spcAft>
              <a:buSzPts val="1400"/>
              <a:buChar char="•"/>
            </a:pPr>
            <a:r>
              <a:rPr lang="en" sz="1100"/>
              <a:t>Cookware, utensils, and equipment</a:t>
            </a:r>
            <a:endParaRPr sz="1100"/>
          </a:p>
          <a:p>
            <a:pPr indent="-254000" lvl="0" marL="254000" rtl="0" algn="l">
              <a:spcBef>
                <a:spcPts val="300"/>
              </a:spcBef>
              <a:spcAft>
                <a:spcPts val="0"/>
              </a:spcAft>
              <a:buSzPts val="1400"/>
              <a:buChar char="•"/>
            </a:pPr>
            <a:r>
              <a:rPr lang="en" sz="1100"/>
              <a:t>Food-prep surfaces</a:t>
            </a:r>
            <a:endParaRPr sz="1100"/>
          </a:p>
          <a:p>
            <a:pPr indent="-254000" lvl="0" marL="254000" rtl="0" algn="l">
              <a:spcBef>
                <a:spcPts val="300"/>
              </a:spcBef>
              <a:spcAft>
                <a:spcPts val="0"/>
              </a:spcAft>
              <a:buSzPts val="1400"/>
              <a:buChar char="•"/>
            </a:pPr>
            <a:r>
              <a:rPr lang="en" sz="1100"/>
              <a:t>Separate utensils</a:t>
            </a:r>
            <a:endParaRPr sz="1100"/>
          </a:p>
          <a:p>
            <a:pPr indent="0" lvl="0" marL="0" rtl="0" algn="l">
              <a:spcBef>
                <a:spcPts val="300"/>
              </a:spcBef>
              <a:spcAft>
                <a:spcPts val="0"/>
              </a:spcAft>
              <a:buNone/>
            </a:pPr>
            <a:r>
              <a:t/>
            </a:r>
            <a:endParaRPr sz="1100"/>
          </a:p>
          <a:p>
            <a:pPr indent="-215900" lvl="0" marL="215900" rtl="0" algn="l">
              <a:spcBef>
                <a:spcPts val="0"/>
              </a:spcBef>
              <a:spcAft>
                <a:spcPts val="0"/>
              </a:spcAft>
              <a:buSzPts val="1400"/>
              <a:buChar char="•"/>
            </a:pPr>
            <a:r>
              <a:rPr lang="en" sz="1100"/>
              <a:t>Wash, rinse, and sanitize</a:t>
            </a:r>
            <a:endParaRPr sz="1100"/>
          </a:p>
          <a:p>
            <a:pPr indent="-215900" lvl="0" marL="215900" rtl="0" algn="l">
              <a:spcBef>
                <a:spcPts val="300"/>
              </a:spcBef>
              <a:spcAft>
                <a:spcPts val="0"/>
              </a:spcAft>
              <a:buSzPts val="1400"/>
              <a:buChar char="•"/>
            </a:pPr>
            <a:r>
              <a:rPr lang="en" sz="1100"/>
              <a:t>Cookware, utensils, and equipment</a:t>
            </a:r>
            <a:endParaRPr sz="1100"/>
          </a:p>
          <a:p>
            <a:pPr indent="-215900" lvl="0" marL="215900" rtl="0" algn="l">
              <a:spcBef>
                <a:spcPts val="300"/>
              </a:spcBef>
              <a:spcAft>
                <a:spcPts val="0"/>
              </a:spcAft>
              <a:buSzPts val="1400"/>
              <a:buChar char="•"/>
            </a:pPr>
            <a:r>
              <a:rPr lang="en" sz="1100"/>
              <a:t>Food-prep surfaces</a:t>
            </a:r>
            <a:endParaRPr sz="1100"/>
          </a:p>
          <a:p>
            <a:pPr indent="-215900" lvl="0" marL="215900" rtl="0" algn="l">
              <a:spcBef>
                <a:spcPts val="300"/>
              </a:spcBef>
              <a:spcAft>
                <a:spcPts val="0"/>
              </a:spcAft>
              <a:buSzPts val="1400"/>
              <a:buChar char="•"/>
            </a:pPr>
            <a:r>
              <a:rPr lang="en" sz="1100"/>
              <a:t>Separate utensils</a:t>
            </a:r>
            <a:endParaRPr sz="1100"/>
          </a:p>
          <a:p>
            <a:pPr indent="0" lvl="0" marL="0" rtl="0" algn="l">
              <a:spcBef>
                <a:spcPts val="300"/>
              </a:spcBef>
              <a:spcAft>
                <a:spcPts val="0"/>
              </a:spcAft>
              <a:buNone/>
            </a:pPr>
            <a:r>
              <a:t/>
            </a:r>
            <a:endParaRPr sz="1100"/>
          </a:p>
          <a:p>
            <a:pPr indent="-215900" lvl="0" marL="215900" rtl="0" algn="l">
              <a:spcBef>
                <a:spcPts val="0"/>
              </a:spcBef>
              <a:spcAft>
                <a:spcPts val="0"/>
              </a:spcAft>
              <a:buSzPts val="1400"/>
              <a:buChar char="•"/>
            </a:pPr>
            <a:r>
              <a:rPr lang="en" sz="1100"/>
              <a:t>Keep allergens separate</a:t>
            </a:r>
            <a:endParaRPr sz="1100"/>
          </a:p>
          <a:p>
            <a:pPr indent="-215900" lvl="0" marL="215900" rtl="0" algn="l">
              <a:spcBef>
                <a:spcPts val="300"/>
              </a:spcBef>
              <a:spcAft>
                <a:spcPts val="0"/>
              </a:spcAft>
              <a:buSzPts val="1400"/>
              <a:buChar char="•"/>
            </a:pPr>
            <a:r>
              <a:rPr lang="en" sz="1100"/>
              <a:t>Food, beverages</a:t>
            </a:r>
            <a:endParaRPr sz="1100"/>
          </a:p>
          <a:p>
            <a:pPr indent="-215900" lvl="0" marL="215900" rtl="0" algn="l">
              <a:spcBef>
                <a:spcPts val="300"/>
              </a:spcBef>
              <a:spcAft>
                <a:spcPts val="0"/>
              </a:spcAft>
              <a:buSzPts val="1400"/>
              <a:buChar char="•"/>
            </a:pPr>
            <a:r>
              <a:rPr lang="en" sz="1100"/>
              <a:t>Utensils, equipment, gloves</a:t>
            </a:r>
            <a:endParaRPr sz="1100"/>
          </a:p>
          <a:p>
            <a:pPr indent="0" lvl="0" marL="0" rtl="0" algn="l">
              <a:spcBef>
                <a:spcPts val="300"/>
              </a:spcBef>
              <a:spcAft>
                <a:spcPts val="0"/>
              </a:spcAft>
              <a:buNone/>
            </a:pPr>
            <a:r>
              <a:t/>
            </a:r>
            <a:endParaRPr sz="1100"/>
          </a:p>
          <a:p>
            <a:pPr indent="-114300" lvl="2" marL="863600" rtl="0" algn="l">
              <a:spcBef>
                <a:spcPts val="200"/>
              </a:spcBef>
              <a:spcAft>
                <a:spcPts val="0"/>
              </a:spcAft>
              <a:buSzPts val="1100"/>
              <a:buNone/>
            </a:pPr>
            <a:r>
              <a:t/>
            </a:r>
            <a:endParaRPr sz="1100"/>
          </a:p>
        </p:txBody>
      </p:sp>
      <p:pic>
        <p:nvPicPr>
          <p:cNvPr id="434" name="Google Shape;434;p68"/>
          <p:cNvPicPr preferRelativeResize="0"/>
          <p:nvPr>
            <p:ph idx="2" type="pic"/>
          </p:nvPr>
        </p:nvPicPr>
        <p:blipFill rotWithShape="1">
          <a:blip r:embed="rId3">
            <a:alphaModFix/>
          </a:blip>
          <a:srcRect b="6405" l="0" r="0" t="6405"/>
          <a:stretch/>
        </p:blipFill>
        <p:spPr>
          <a:xfrm>
            <a:off x="5638800" y="1085850"/>
            <a:ext cx="3048000" cy="1771650"/>
          </a:xfrm>
          <a:prstGeom prst="rect">
            <a:avLst/>
          </a:prstGeom>
          <a:noFill/>
          <a:ln cap="flat" cmpd="sng" w="12700">
            <a:solidFill>
              <a:schemeClr val="lt1"/>
            </a:solidFill>
            <a:prstDash val="solid"/>
            <a:round/>
            <a:headEnd len="sm" w="sm" type="none"/>
            <a:tailEnd len="sm" w="sm" type="none"/>
          </a:ln>
        </p:spPr>
      </p:pic>
      <p:sp>
        <p:nvSpPr>
          <p:cNvPr id="435" name="Google Shape;435;p68"/>
          <p:cNvSpPr txBox="1"/>
          <p:nvPr/>
        </p:nvSpPr>
        <p:spPr>
          <a:xfrm>
            <a:off x="3073100" y="680325"/>
            <a:ext cx="2509200" cy="3934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Make sure the allergen does not touch anything that is going to be served to or used by these guests. This includes food, beverages, and utensils, or anything that is used in preparing food for</a:t>
            </a:r>
            <a:endParaRPr sz="1100">
              <a:solidFill>
                <a:schemeClr val="dk1"/>
              </a:solidFill>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them, such as equipment and gloves.</a:t>
            </a:r>
            <a:endParaRPr sz="1100">
              <a:solidFill>
                <a:schemeClr val="dk1"/>
              </a:solidFill>
            </a:endParaRPr>
          </a:p>
          <a:p>
            <a:pPr indent="-317500" lvl="0" marL="914400" rtl="0" algn="l">
              <a:spcBef>
                <a:spcPts val="0"/>
              </a:spcBef>
              <a:spcAft>
                <a:spcPts val="0"/>
              </a:spcAft>
              <a:buClr>
                <a:srgbClr val="EA5E2F"/>
              </a:buClr>
              <a:buSzPts val="1400"/>
              <a:buChar char="●"/>
            </a:pPr>
            <a:r>
              <a:rPr lang="en" sz="1100">
                <a:solidFill>
                  <a:schemeClr val="dk1"/>
                </a:solidFill>
              </a:rPr>
              <a:t>Wash hands</a:t>
            </a:r>
            <a:endParaRPr sz="1100">
              <a:solidFill>
                <a:schemeClr val="dk1"/>
              </a:solidFill>
            </a:endParaRPr>
          </a:p>
          <a:p>
            <a:pPr indent="-317500" lvl="0" marL="914400" rtl="0" algn="l">
              <a:spcBef>
                <a:spcPts val="300"/>
              </a:spcBef>
              <a:spcAft>
                <a:spcPts val="0"/>
              </a:spcAft>
              <a:buClr>
                <a:srgbClr val="EA5E2F"/>
              </a:buClr>
              <a:buSzPts val="1400"/>
              <a:buChar char="●"/>
            </a:pPr>
            <a:r>
              <a:rPr lang="en" sz="1100">
                <a:solidFill>
                  <a:schemeClr val="dk1"/>
                </a:solidFill>
              </a:rPr>
              <a:t>Change gloves</a:t>
            </a:r>
            <a:endParaRPr sz="1100">
              <a:solidFill>
                <a:schemeClr val="dk1"/>
              </a:solidFill>
            </a:endParaRPr>
          </a:p>
          <a:p>
            <a:pPr indent="-317500" lvl="0" marL="914400" rtl="0" algn="l">
              <a:spcBef>
                <a:spcPts val="0"/>
              </a:spcBef>
              <a:spcAft>
                <a:spcPts val="0"/>
              </a:spcAft>
              <a:buClr>
                <a:srgbClr val="EA5E2F"/>
              </a:buClr>
              <a:buSzPts val="1400"/>
              <a:buChar char="●"/>
            </a:pPr>
            <a:r>
              <a:rPr lang="en" sz="1100">
                <a:solidFill>
                  <a:schemeClr val="dk1"/>
                </a:solidFill>
              </a:rPr>
              <a:t>Assigned equipment</a:t>
            </a:r>
            <a:endParaRPr sz="1100">
              <a:solidFill>
                <a:schemeClr val="dk1"/>
              </a:solidFill>
            </a:endParaRPr>
          </a:p>
          <a:p>
            <a:pPr indent="-317500" lvl="0" marL="914400" rtl="0" algn="l">
              <a:spcBef>
                <a:spcPts val="300"/>
              </a:spcBef>
              <a:spcAft>
                <a:spcPts val="0"/>
              </a:spcAft>
              <a:buClr>
                <a:srgbClr val="EA5E2F"/>
              </a:buClr>
              <a:buSzPts val="1400"/>
              <a:buChar char="●"/>
            </a:pPr>
            <a:r>
              <a:rPr lang="en" sz="1100">
                <a:solidFill>
                  <a:schemeClr val="dk1"/>
                </a:solidFill>
              </a:rPr>
              <a:t>Separate fryers and oil</a:t>
            </a:r>
            <a:endParaRPr sz="1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69"/>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FOOD DEFENSE</a:t>
            </a:r>
            <a:endParaRPr sz="1100"/>
          </a:p>
        </p:txBody>
      </p:sp>
      <p:sp>
        <p:nvSpPr>
          <p:cNvPr id="442" name="Google Shape;442;p69"/>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Prevent purposeful contamination</a:t>
            </a:r>
            <a:endParaRPr sz="1100"/>
          </a:p>
          <a:p>
            <a:pPr indent="-215900" lvl="0" marL="215900" rtl="0" algn="l">
              <a:spcBef>
                <a:spcPts val="300"/>
              </a:spcBef>
              <a:spcAft>
                <a:spcPts val="0"/>
              </a:spcAft>
              <a:buSzPts val="1400"/>
              <a:buFont typeface="Arial"/>
              <a:buChar char="•"/>
            </a:pPr>
            <a:r>
              <a:rPr lang="en" sz="1100"/>
              <a:t>Competitors, former staff, guests</a:t>
            </a:r>
            <a:endParaRPr sz="1100"/>
          </a:p>
          <a:p>
            <a:pPr indent="-215900" lvl="0" marL="215900" rtl="0" algn="l">
              <a:spcBef>
                <a:spcPts val="300"/>
              </a:spcBef>
              <a:spcAft>
                <a:spcPts val="0"/>
              </a:spcAft>
              <a:buSzPts val="1400"/>
              <a:buFont typeface="Arial"/>
              <a:buChar char="•"/>
            </a:pPr>
            <a:r>
              <a:rPr lang="en" sz="1100"/>
              <a:t>Tamper with food</a:t>
            </a:r>
            <a:endParaRPr sz="1100"/>
          </a:p>
          <a:p>
            <a:pPr indent="-215900" lvl="0" marL="215900" rtl="0" algn="l">
              <a:spcBef>
                <a:spcPts val="300"/>
              </a:spcBef>
              <a:spcAft>
                <a:spcPts val="0"/>
              </a:spcAft>
              <a:buSzPts val="1400"/>
              <a:buFont typeface="Arial"/>
              <a:buChar char="•"/>
            </a:pPr>
            <a:r>
              <a:rPr lang="en" sz="1100"/>
              <a:t>Can occur anywhere</a:t>
            </a:r>
            <a:endParaRPr sz="1100"/>
          </a:p>
          <a:p>
            <a:pPr indent="-215900" lvl="0" marL="215900" rtl="0" algn="l">
              <a:spcBef>
                <a:spcPts val="300"/>
              </a:spcBef>
              <a:spcAft>
                <a:spcPts val="0"/>
              </a:spcAft>
              <a:buSzPts val="1400"/>
              <a:buFont typeface="Arial"/>
              <a:buChar char="•"/>
            </a:pPr>
            <a:r>
              <a:rPr lang="en" sz="1100"/>
              <a:t>Make it difficult to tamper</a:t>
            </a:r>
            <a:endParaRPr sz="1100"/>
          </a:p>
          <a:p>
            <a:pPr indent="0" lvl="2" marL="0" rtl="0" algn="l">
              <a:spcBef>
                <a:spcPts val="200"/>
              </a:spcBef>
              <a:spcAft>
                <a:spcPts val="0"/>
              </a:spcAft>
              <a:buSzPts val="1100"/>
              <a:buNone/>
            </a:pPr>
            <a:r>
              <a:t/>
            </a:r>
            <a:endParaRPr/>
          </a:p>
          <a:p>
            <a:pPr indent="0" lvl="0" marL="0" rtl="0" algn="l">
              <a:spcBef>
                <a:spcPts val="0"/>
              </a:spcBef>
              <a:spcAft>
                <a:spcPts val="0"/>
              </a:spcAft>
              <a:buClr>
                <a:schemeClr val="dk1"/>
              </a:buClr>
              <a:buSzPts val="1400"/>
              <a:buFont typeface="Arial"/>
              <a:buNone/>
            </a:pPr>
            <a:r>
              <a:rPr b="1" lang="en" sz="1100"/>
              <a:t>Prevention:</a:t>
            </a:r>
            <a:endParaRPr b="1" sz="1100"/>
          </a:p>
          <a:p>
            <a:pPr indent="-215900" lvl="0" marL="215900" rtl="0" algn="l">
              <a:spcBef>
                <a:spcPts val="300"/>
              </a:spcBef>
              <a:spcAft>
                <a:spcPts val="0"/>
              </a:spcAft>
              <a:buSzPts val="1400"/>
              <a:buChar char="•"/>
            </a:pPr>
            <a:r>
              <a:rPr lang="en" sz="1100"/>
              <a:t>Control access</a:t>
            </a:r>
            <a:endParaRPr sz="1100"/>
          </a:p>
          <a:p>
            <a:pPr indent="-215900" lvl="0" marL="215900" rtl="0" algn="l">
              <a:spcBef>
                <a:spcPts val="300"/>
              </a:spcBef>
              <a:spcAft>
                <a:spcPts val="0"/>
              </a:spcAft>
              <a:buSzPts val="1400"/>
              <a:buChar char="•"/>
            </a:pPr>
            <a:r>
              <a:rPr lang="en" sz="1100"/>
              <a:t>Uniforms and name tags</a:t>
            </a:r>
            <a:endParaRPr sz="1100"/>
          </a:p>
          <a:p>
            <a:pPr indent="-215900" lvl="0" marL="215900" rtl="0" algn="l">
              <a:spcBef>
                <a:spcPts val="300"/>
              </a:spcBef>
              <a:spcAft>
                <a:spcPts val="0"/>
              </a:spcAft>
              <a:buSzPts val="1400"/>
              <a:buChar char="•"/>
            </a:pPr>
            <a:r>
              <a:rPr lang="en" sz="1100"/>
              <a:t>Security badges</a:t>
            </a:r>
            <a:endParaRPr sz="1100"/>
          </a:p>
          <a:p>
            <a:pPr indent="-215900" lvl="0" marL="215900" rtl="0" algn="l">
              <a:spcBef>
                <a:spcPts val="300"/>
              </a:spcBef>
              <a:spcAft>
                <a:spcPts val="0"/>
              </a:spcAft>
              <a:buSzPts val="1400"/>
              <a:buChar char="•"/>
            </a:pPr>
            <a:r>
              <a:rPr lang="en" sz="1100"/>
              <a:t>Report suspicious activity</a:t>
            </a:r>
            <a:endParaRPr sz="1100"/>
          </a:p>
          <a:p>
            <a:pPr indent="0" lvl="0" marL="0" rtl="0" algn="l">
              <a:spcBef>
                <a:spcPts val="300"/>
              </a:spcBef>
              <a:spcAft>
                <a:spcPts val="0"/>
              </a:spcAft>
              <a:buNone/>
            </a:pPr>
            <a:r>
              <a:t/>
            </a:r>
            <a:endParaRPr sz="1100"/>
          </a:p>
          <a:p>
            <a:pPr indent="0" lvl="0" marL="0" rtl="0" algn="l">
              <a:spcBef>
                <a:spcPts val="300"/>
              </a:spcBef>
              <a:spcAft>
                <a:spcPts val="0"/>
              </a:spcAft>
              <a:buNone/>
            </a:pPr>
            <a:r>
              <a:t/>
            </a:r>
            <a:endParaRPr sz="1100"/>
          </a:p>
          <a:p>
            <a:pPr indent="0" lvl="2" marL="0" rtl="0" algn="l">
              <a:spcBef>
                <a:spcPts val="200"/>
              </a:spcBef>
              <a:spcAft>
                <a:spcPts val="0"/>
              </a:spcAft>
              <a:buSzPts val="11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70"/>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U.S. REGULATION OF FOOD SAFETY</a:t>
            </a:r>
            <a:endParaRPr sz="1100"/>
          </a:p>
        </p:txBody>
      </p:sp>
      <p:sp>
        <p:nvSpPr>
          <p:cNvPr id="449" name="Google Shape;449;p70"/>
          <p:cNvSpPr txBox="1"/>
          <p:nvPr>
            <p:ph idx="1" type="body"/>
          </p:nvPr>
        </p:nvSpPr>
        <p:spPr>
          <a:xfrm>
            <a:off x="404050" y="571500"/>
            <a:ext cx="4019400" cy="360060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Char char="•"/>
            </a:pPr>
            <a:r>
              <a:rPr b="1" lang="en" sz="1100"/>
              <a:t>The Food and Drug Administration (FDA)</a:t>
            </a:r>
            <a:endParaRPr b="1" sz="1100"/>
          </a:p>
          <a:p>
            <a:pPr indent="-215900" lvl="1" marL="558800" rtl="0" algn="l">
              <a:spcBef>
                <a:spcPts val="200"/>
              </a:spcBef>
              <a:spcAft>
                <a:spcPts val="0"/>
              </a:spcAft>
              <a:buSzPts val="1200"/>
              <a:buChar char="o"/>
            </a:pPr>
            <a:r>
              <a:rPr lang="en" sz="1100"/>
              <a:t>Writes the </a:t>
            </a:r>
            <a:r>
              <a:rPr i="1" lang="en" sz="1100"/>
              <a:t>FDA</a:t>
            </a:r>
            <a:r>
              <a:rPr lang="en" sz="1100"/>
              <a:t> </a:t>
            </a:r>
            <a:r>
              <a:rPr i="1" lang="en" sz="1100"/>
              <a:t>Food Code</a:t>
            </a:r>
            <a:endParaRPr sz="1100"/>
          </a:p>
          <a:p>
            <a:pPr indent="-127000" lvl="0" marL="215900" rtl="0" algn="l">
              <a:spcBef>
                <a:spcPts val="300"/>
              </a:spcBef>
              <a:spcAft>
                <a:spcPts val="0"/>
              </a:spcAft>
              <a:buSzPts val="1400"/>
              <a:buFont typeface="Arial"/>
              <a:buNone/>
            </a:pPr>
            <a:r>
              <a:t/>
            </a:r>
            <a:endParaRPr i="1" sz="1100"/>
          </a:p>
          <a:p>
            <a:pPr indent="-215900" lvl="0" marL="215900" rtl="0" algn="l">
              <a:spcBef>
                <a:spcPts val="300"/>
              </a:spcBef>
              <a:spcAft>
                <a:spcPts val="0"/>
              </a:spcAft>
              <a:buSzPts val="1400"/>
              <a:buChar char="•"/>
            </a:pPr>
            <a:r>
              <a:rPr b="1" i="1" lang="en" sz="1100"/>
              <a:t>FDA Food Code</a:t>
            </a:r>
            <a:endParaRPr b="1" sz="1100"/>
          </a:p>
          <a:p>
            <a:pPr indent="-215900" lvl="1" marL="558800" rtl="0" algn="l">
              <a:spcBef>
                <a:spcPts val="200"/>
              </a:spcBef>
              <a:spcAft>
                <a:spcPts val="0"/>
              </a:spcAft>
              <a:buSzPts val="1200"/>
              <a:buChar char="o"/>
            </a:pPr>
            <a:r>
              <a:rPr lang="en" sz="1100"/>
              <a:t>Recommends regulations</a:t>
            </a:r>
            <a:endParaRPr sz="1100"/>
          </a:p>
          <a:p>
            <a:pPr indent="-215900" lvl="1" marL="558800" rtl="0" algn="l">
              <a:spcBef>
                <a:spcPts val="200"/>
              </a:spcBef>
              <a:spcAft>
                <a:spcPts val="0"/>
              </a:spcAft>
              <a:buSzPts val="1200"/>
              <a:buChar char="o"/>
            </a:pPr>
            <a:r>
              <a:rPr lang="en" sz="1100"/>
              <a:t>Code is not law</a:t>
            </a:r>
            <a:endParaRPr sz="1100"/>
          </a:p>
          <a:p>
            <a:pPr indent="-215900" lvl="1" marL="558800" rtl="0" algn="l">
              <a:spcBef>
                <a:spcPts val="200"/>
              </a:spcBef>
              <a:spcAft>
                <a:spcPts val="0"/>
              </a:spcAft>
              <a:buSzPts val="1200"/>
              <a:buChar char="o"/>
            </a:pPr>
            <a:r>
              <a:rPr lang="en" sz="1100"/>
              <a:t>States adopt</a:t>
            </a:r>
            <a:endParaRPr sz="1100"/>
          </a:p>
          <a:p>
            <a:pPr indent="-215900" lvl="1" marL="558800" rtl="0" algn="l">
              <a:spcBef>
                <a:spcPts val="200"/>
              </a:spcBef>
              <a:spcAft>
                <a:spcPts val="0"/>
              </a:spcAft>
              <a:buSzPts val="1200"/>
              <a:buChar char="o"/>
            </a:pPr>
            <a:r>
              <a:rPr lang="en" sz="1100"/>
              <a:t>State or local health departments enforce</a:t>
            </a:r>
            <a:endParaRPr sz="1100"/>
          </a:p>
          <a:p>
            <a:pPr indent="0" lvl="0" marL="0" rtl="0" algn="l">
              <a:spcBef>
                <a:spcPts val="200"/>
              </a:spcBef>
              <a:spcAft>
                <a:spcPts val="0"/>
              </a:spcAft>
              <a:buNone/>
            </a:pPr>
            <a:r>
              <a:t/>
            </a:r>
            <a:endParaRPr sz="1100"/>
          </a:p>
          <a:p>
            <a:pPr indent="-215900" lvl="0" marL="215900" rtl="0" algn="l">
              <a:spcBef>
                <a:spcPts val="0"/>
              </a:spcBef>
              <a:spcAft>
                <a:spcPts val="0"/>
              </a:spcAft>
              <a:buSzPts val="1400"/>
              <a:buChar char="•"/>
            </a:pPr>
            <a:r>
              <a:rPr b="1" lang="en" sz="1100"/>
              <a:t>Inspection</a:t>
            </a:r>
            <a:endParaRPr b="1" sz="1100"/>
          </a:p>
          <a:p>
            <a:pPr indent="-215900" lvl="1" marL="558800" rtl="0" algn="l">
              <a:spcBef>
                <a:spcPts val="200"/>
              </a:spcBef>
              <a:spcAft>
                <a:spcPts val="0"/>
              </a:spcAft>
              <a:buSzPts val="1200"/>
              <a:buChar char="o"/>
            </a:pPr>
            <a:r>
              <a:rPr lang="en" sz="1100"/>
              <a:t>Formal review or examination</a:t>
            </a:r>
            <a:endParaRPr sz="1100"/>
          </a:p>
          <a:p>
            <a:pPr indent="-215900" lvl="1" marL="558800" rtl="0" algn="l">
              <a:spcBef>
                <a:spcPts val="200"/>
              </a:spcBef>
              <a:spcAft>
                <a:spcPts val="0"/>
              </a:spcAft>
              <a:buSzPts val="1200"/>
              <a:buChar char="o"/>
            </a:pPr>
            <a:r>
              <a:rPr lang="en" sz="1100"/>
              <a:t>Operation following food safety</a:t>
            </a:r>
            <a:endParaRPr sz="1100"/>
          </a:p>
          <a:p>
            <a:pPr indent="-165100" lvl="0" marL="254000" rtl="0" algn="l">
              <a:spcBef>
                <a:spcPts val="300"/>
              </a:spcBef>
              <a:spcAft>
                <a:spcPts val="0"/>
              </a:spcAft>
              <a:buClr>
                <a:schemeClr val="dk1"/>
              </a:buClr>
              <a:buSzPts val="1400"/>
              <a:buFont typeface="Arial"/>
              <a:buNone/>
            </a:pPr>
            <a:r>
              <a:t/>
            </a:r>
            <a:endParaRPr sz="1100"/>
          </a:p>
          <a:p>
            <a:pPr indent="-215900" lvl="0" marL="215900" rtl="0" algn="l">
              <a:spcBef>
                <a:spcPts val="300"/>
              </a:spcBef>
              <a:spcAft>
                <a:spcPts val="0"/>
              </a:spcAft>
              <a:buSzPts val="1400"/>
              <a:buChar char="•"/>
            </a:pPr>
            <a:r>
              <a:rPr lang="en" sz="1100"/>
              <a:t>All operations serving public inspected</a:t>
            </a:r>
            <a:endParaRPr sz="1100"/>
          </a:p>
          <a:p>
            <a:pPr indent="-215900" lvl="0" marL="215900" rtl="0" algn="l">
              <a:spcBef>
                <a:spcPts val="300"/>
              </a:spcBef>
              <a:spcAft>
                <a:spcPts val="0"/>
              </a:spcAft>
              <a:buSzPts val="1400"/>
              <a:buChar char="•"/>
            </a:pPr>
            <a:r>
              <a:rPr lang="en" sz="1100"/>
              <a:t>Some may temporarily close</a:t>
            </a:r>
            <a:endParaRPr sz="1100"/>
          </a:p>
          <a:p>
            <a:pPr indent="-215900" lvl="0" marL="215900" rtl="0" algn="l">
              <a:spcBef>
                <a:spcPts val="300"/>
              </a:spcBef>
              <a:spcAft>
                <a:spcPts val="0"/>
              </a:spcAft>
              <a:buSzPts val="1400"/>
              <a:buChar char="•"/>
            </a:pPr>
            <a:r>
              <a:rPr lang="en" sz="1100"/>
              <a:t>Guests at risk</a:t>
            </a:r>
            <a:endParaRPr sz="1100"/>
          </a:p>
          <a:p>
            <a:pPr indent="-215900" lvl="0" marL="215900" rtl="0" algn="l">
              <a:spcBef>
                <a:spcPts val="300"/>
              </a:spcBef>
              <a:spcAft>
                <a:spcPts val="0"/>
              </a:spcAft>
              <a:buSzPts val="1400"/>
              <a:buChar char="•"/>
            </a:pPr>
            <a:r>
              <a:rPr lang="en" sz="1100"/>
              <a:t>Out of business</a:t>
            </a:r>
            <a:endParaRPr sz="1100"/>
          </a:p>
          <a:p>
            <a:pPr indent="0" lvl="0" marL="0" rtl="0" algn="l">
              <a:spcBef>
                <a:spcPts val="200"/>
              </a:spcBef>
              <a:spcAft>
                <a:spcPts val="0"/>
              </a:spcAft>
              <a:buNone/>
            </a:pPr>
            <a:r>
              <a:t/>
            </a:r>
            <a:endParaRPr sz="1100"/>
          </a:p>
          <a:p>
            <a:pPr indent="-114300" lvl="2" marL="863600" rtl="0" algn="l">
              <a:spcBef>
                <a:spcPts val="200"/>
              </a:spcBef>
              <a:spcAft>
                <a:spcPts val="0"/>
              </a:spcAft>
              <a:buSzPts val="1100"/>
              <a:buNone/>
            </a:pPr>
            <a:r>
              <a:t/>
            </a:r>
            <a:endParaRPr sz="1100"/>
          </a:p>
        </p:txBody>
      </p:sp>
      <p:sp>
        <p:nvSpPr>
          <p:cNvPr id="450" name="Google Shape;450;p70"/>
          <p:cNvSpPr txBox="1"/>
          <p:nvPr/>
        </p:nvSpPr>
        <p:spPr>
          <a:xfrm>
            <a:off x="4561675" y="510225"/>
            <a:ext cx="3923400" cy="3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0"/>
          <p:cNvSpPr txBox="1"/>
          <p:nvPr/>
        </p:nvSpPr>
        <p:spPr>
          <a:xfrm>
            <a:off x="4614825" y="584650"/>
            <a:ext cx="4210500" cy="40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sz="1100">
                <a:solidFill>
                  <a:schemeClr val="dk1"/>
                </a:solidFill>
              </a:rPr>
              <a:t>Successful managers:</a:t>
            </a:r>
            <a:endParaRPr b="1"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Understand requirements</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Create policies</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Conduct self-inspections</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Ensure operation is always prepared</a:t>
            </a:r>
            <a:endParaRPr sz="1100">
              <a:solidFill>
                <a:schemeClr val="dk1"/>
              </a:solidFill>
            </a:endParaRPr>
          </a:p>
          <a:p>
            <a:pPr indent="0" lvl="0" marL="0" rtl="0" algn="l">
              <a:spcBef>
                <a:spcPts val="300"/>
              </a:spcBef>
              <a:spcAft>
                <a:spcPts val="0"/>
              </a:spcAft>
              <a:buNone/>
            </a:pPr>
            <a:r>
              <a:t/>
            </a:r>
            <a:endParaRPr sz="1100">
              <a:solidFill>
                <a:schemeClr val="dk1"/>
              </a:solidFill>
            </a:endParaRPr>
          </a:p>
          <a:p>
            <a:pPr indent="0" lvl="0" marL="0" rtl="0" algn="l">
              <a:spcBef>
                <a:spcPts val="0"/>
              </a:spcBef>
              <a:spcAft>
                <a:spcPts val="0"/>
              </a:spcAft>
              <a:buClr>
                <a:schemeClr val="dk1"/>
              </a:buClr>
              <a:buFont typeface="Arial"/>
              <a:buNone/>
            </a:pPr>
            <a:r>
              <a:t/>
            </a:r>
            <a:endParaRPr sz="1100">
              <a:solidFill>
                <a:schemeClr val="dk1"/>
              </a:solidFill>
            </a:endParaRPr>
          </a:p>
          <a:p>
            <a:pPr indent="0" lvl="0" marL="0" rtl="0" algn="l">
              <a:spcBef>
                <a:spcPts val="300"/>
              </a:spcBef>
              <a:spcAft>
                <a:spcPts val="0"/>
              </a:spcAft>
              <a:buNone/>
            </a:pPr>
            <a:r>
              <a:t/>
            </a:r>
            <a:endParaRPr sz="1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FOODBORNE ILLNESS AND ITS COSTS</a:t>
            </a:r>
            <a:endParaRPr sz="1100"/>
          </a:p>
        </p:txBody>
      </p:sp>
      <p:sp>
        <p:nvSpPr>
          <p:cNvPr id="295" name="Google Shape;295;p51"/>
          <p:cNvSpPr txBox="1"/>
          <p:nvPr>
            <p:ph idx="1" type="body"/>
          </p:nvPr>
        </p:nvSpPr>
        <p:spPr>
          <a:xfrm>
            <a:off x="457200" y="971550"/>
            <a:ext cx="2764800" cy="36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400"/>
              <a:buNone/>
            </a:pPr>
            <a:r>
              <a:rPr lang="en" sz="1100"/>
              <a:t>Impacts on operation:</a:t>
            </a:r>
            <a:endParaRPr sz="1100"/>
          </a:p>
          <a:p>
            <a:pPr indent="-215900" lvl="0" marL="215900" rtl="0" algn="l">
              <a:spcBef>
                <a:spcPts val="300"/>
              </a:spcBef>
              <a:spcAft>
                <a:spcPts val="0"/>
              </a:spcAft>
              <a:buSzPts val="1400"/>
              <a:buChar char="•"/>
            </a:pPr>
            <a:r>
              <a:rPr lang="en" sz="1100"/>
              <a:t>Loss of guests and sales</a:t>
            </a:r>
            <a:endParaRPr sz="1100"/>
          </a:p>
          <a:p>
            <a:pPr indent="-215900" lvl="0" marL="215900" rtl="0" algn="l">
              <a:spcBef>
                <a:spcPts val="300"/>
              </a:spcBef>
              <a:spcAft>
                <a:spcPts val="0"/>
              </a:spcAft>
              <a:buSzPts val="1400"/>
              <a:buChar char="•"/>
            </a:pPr>
            <a:r>
              <a:rPr lang="en" sz="1100"/>
              <a:t>Loss of reputation</a:t>
            </a:r>
            <a:endParaRPr sz="1100"/>
          </a:p>
          <a:p>
            <a:pPr indent="-215900" lvl="0" marL="215900" rtl="0" algn="l">
              <a:spcBef>
                <a:spcPts val="300"/>
              </a:spcBef>
              <a:spcAft>
                <a:spcPts val="0"/>
              </a:spcAft>
              <a:buSzPts val="1400"/>
              <a:buChar char="•"/>
            </a:pPr>
            <a:r>
              <a:rPr lang="en" sz="1100"/>
              <a:t>Negative media exposure</a:t>
            </a:r>
            <a:endParaRPr sz="1100"/>
          </a:p>
          <a:p>
            <a:pPr indent="-215900" lvl="0" marL="215900" rtl="0" algn="l">
              <a:spcBef>
                <a:spcPts val="300"/>
              </a:spcBef>
              <a:spcAft>
                <a:spcPts val="0"/>
              </a:spcAft>
              <a:buSzPts val="1400"/>
              <a:buChar char="•"/>
            </a:pPr>
            <a:r>
              <a:rPr lang="en" sz="1100"/>
              <a:t>Lowered staff morale</a:t>
            </a:r>
            <a:endParaRPr sz="1100"/>
          </a:p>
          <a:p>
            <a:pPr indent="-254000" lvl="0" marL="254000" rtl="0" algn="l">
              <a:spcBef>
                <a:spcPts val="300"/>
              </a:spcBef>
              <a:spcAft>
                <a:spcPts val="0"/>
              </a:spcAft>
              <a:buSzPts val="1400"/>
              <a:buChar char="•"/>
            </a:pPr>
            <a:r>
              <a:rPr lang="en" sz="1100"/>
              <a:t>Lawsuits and legal fees</a:t>
            </a:r>
            <a:endParaRPr sz="1100"/>
          </a:p>
          <a:p>
            <a:pPr indent="-254000" lvl="0" marL="254000" rtl="0" algn="l">
              <a:spcBef>
                <a:spcPts val="300"/>
              </a:spcBef>
              <a:spcAft>
                <a:spcPts val="0"/>
              </a:spcAft>
              <a:buSzPts val="1400"/>
              <a:buChar char="•"/>
            </a:pPr>
            <a:r>
              <a:rPr lang="en" sz="1100"/>
              <a:t>Staff absenteeism</a:t>
            </a:r>
            <a:endParaRPr sz="1100"/>
          </a:p>
          <a:p>
            <a:pPr indent="-254000" lvl="0" marL="254000" rtl="0" algn="l">
              <a:spcBef>
                <a:spcPts val="300"/>
              </a:spcBef>
              <a:spcAft>
                <a:spcPts val="0"/>
              </a:spcAft>
              <a:buSzPts val="1400"/>
              <a:buChar char="•"/>
            </a:pPr>
            <a:r>
              <a:rPr lang="en" sz="1100"/>
              <a:t>Increased insurance premiums</a:t>
            </a:r>
            <a:endParaRPr sz="1100"/>
          </a:p>
          <a:p>
            <a:pPr indent="-254000" lvl="0" marL="254000" rtl="0" algn="l">
              <a:spcBef>
                <a:spcPts val="300"/>
              </a:spcBef>
              <a:spcAft>
                <a:spcPts val="0"/>
              </a:spcAft>
              <a:buSzPts val="1400"/>
              <a:buChar char="•"/>
            </a:pPr>
            <a:r>
              <a:rPr lang="en" sz="1100"/>
              <a:t>Staff retraining</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Victims may experience:</a:t>
            </a:r>
            <a:endParaRPr sz="1100"/>
          </a:p>
          <a:p>
            <a:pPr indent="-215900" lvl="0" marL="215900" rtl="0" algn="l">
              <a:spcBef>
                <a:spcPts val="300"/>
              </a:spcBef>
              <a:spcAft>
                <a:spcPts val="0"/>
              </a:spcAft>
              <a:buSzPts val="1400"/>
              <a:buChar char="•"/>
            </a:pPr>
            <a:r>
              <a:rPr lang="en" sz="1100"/>
              <a:t>Loss of work</a:t>
            </a:r>
            <a:endParaRPr sz="1100"/>
          </a:p>
          <a:p>
            <a:pPr indent="-215900" lvl="0" marL="215900" rtl="0" algn="l">
              <a:spcBef>
                <a:spcPts val="300"/>
              </a:spcBef>
              <a:spcAft>
                <a:spcPts val="0"/>
              </a:spcAft>
              <a:buSzPts val="1400"/>
              <a:buChar char="•"/>
            </a:pPr>
            <a:r>
              <a:rPr lang="en" sz="1100"/>
              <a:t>Medical costs</a:t>
            </a:r>
            <a:endParaRPr sz="1100"/>
          </a:p>
          <a:p>
            <a:pPr indent="-215900" lvl="0" marL="215900" rtl="0" algn="l">
              <a:spcBef>
                <a:spcPts val="300"/>
              </a:spcBef>
              <a:spcAft>
                <a:spcPts val="0"/>
              </a:spcAft>
              <a:buSzPts val="1400"/>
              <a:buChar char="•"/>
            </a:pPr>
            <a:r>
              <a:rPr lang="en" sz="1100"/>
              <a:t>Long-term disability</a:t>
            </a:r>
            <a:endParaRPr sz="1100"/>
          </a:p>
          <a:p>
            <a:pPr indent="-215900" lvl="0" marL="215900" rtl="0" algn="l">
              <a:spcBef>
                <a:spcPts val="300"/>
              </a:spcBef>
              <a:spcAft>
                <a:spcPts val="0"/>
              </a:spcAft>
              <a:buSzPts val="1400"/>
              <a:buChar char="•"/>
            </a:pPr>
            <a:r>
              <a:rPr lang="en" sz="1100"/>
              <a:t>Death</a:t>
            </a:r>
            <a:endParaRPr sz="1100"/>
          </a:p>
          <a:p>
            <a:pPr indent="-165100" lvl="0" marL="254000" rtl="0" algn="l">
              <a:spcBef>
                <a:spcPts val="300"/>
              </a:spcBef>
              <a:spcAft>
                <a:spcPts val="0"/>
              </a:spcAft>
              <a:buSzPts val="1400"/>
              <a:buNone/>
            </a:pPr>
            <a:r>
              <a:t/>
            </a:r>
            <a:endParaRPr sz="1100"/>
          </a:p>
        </p:txBody>
      </p:sp>
      <p:sp>
        <p:nvSpPr>
          <p:cNvPr id="296" name="Google Shape;296;p51"/>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2"/>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POPULATIONS AT HIGH RISK FOR FOODBORNE ILLNESS</a:t>
            </a:r>
            <a:endParaRPr sz="1100"/>
          </a:p>
        </p:txBody>
      </p:sp>
      <p:sp>
        <p:nvSpPr>
          <p:cNvPr id="303" name="Google Shape;303;p52"/>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Higher risk for foodborne illness</a:t>
            </a:r>
            <a:endParaRPr sz="1100"/>
          </a:p>
          <a:p>
            <a:pPr indent="-215900" lvl="1" marL="558800" rtl="0" algn="l">
              <a:spcBef>
                <a:spcPts val="200"/>
              </a:spcBef>
              <a:spcAft>
                <a:spcPts val="0"/>
              </a:spcAft>
              <a:buSzPts val="1200"/>
              <a:buChar char="o"/>
            </a:pPr>
            <a:r>
              <a:rPr lang="en" sz="1100"/>
              <a:t>Weakened immune systems</a:t>
            </a:r>
            <a:endParaRPr sz="1100"/>
          </a:p>
          <a:p>
            <a:pPr indent="-215900" lvl="1" marL="558800" rtl="0" algn="l">
              <a:spcBef>
                <a:spcPts val="200"/>
              </a:spcBef>
              <a:spcAft>
                <a:spcPts val="0"/>
              </a:spcAft>
              <a:buSzPts val="1200"/>
              <a:buChar char="o"/>
            </a:pPr>
            <a:r>
              <a:rPr lang="en" sz="1100"/>
              <a:t>Cannot fight illness</a:t>
            </a:r>
            <a:endParaRPr sz="1100"/>
          </a:p>
          <a:p>
            <a:pPr indent="-254000" lvl="0" marL="254000" rtl="0" algn="l">
              <a:spcBef>
                <a:spcPts val="0"/>
              </a:spcBef>
              <a:spcAft>
                <a:spcPts val="0"/>
              </a:spcAft>
              <a:buSzPts val="1400"/>
              <a:buChar char="•"/>
            </a:pPr>
            <a:r>
              <a:rPr lang="en" sz="1100"/>
              <a:t>Elderly people</a:t>
            </a:r>
            <a:endParaRPr sz="1100"/>
          </a:p>
          <a:p>
            <a:pPr indent="-254000" lvl="0" marL="254000" rtl="0" algn="l">
              <a:spcBef>
                <a:spcPts val="300"/>
              </a:spcBef>
              <a:spcAft>
                <a:spcPts val="0"/>
              </a:spcAft>
              <a:buSzPts val="1400"/>
              <a:buChar char="•"/>
            </a:pPr>
            <a:r>
              <a:rPr lang="en" sz="1100"/>
              <a:t>Preschool-age children</a:t>
            </a:r>
            <a:endParaRPr sz="1100"/>
          </a:p>
          <a:p>
            <a:pPr indent="-254000" lvl="0" marL="254000" rtl="0" algn="l">
              <a:spcBef>
                <a:spcPts val="300"/>
              </a:spcBef>
              <a:spcAft>
                <a:spcPts val="0"/>
              </a:spcAft>
              <a:buSzPts val="1400"/>
              <a:buChar char="•"/>
            </a:pPr>
            <a:r>
              <a:rPr lang="en" sz="1100"/>
              <a:t>Compromised immune systems</a:t>
            </a:r>
            <a:endParaRPr sz="1100"/>
          </a:p>
          <a:p>
            <a:pPr indent="-203200" lvl="1" marL="558800" rtl="0" algn="l">
              <a:spcBef>
                <a:spcPts val="200"/>
              </a:spcBef>
              <a:spcAft>
                <a:spcPts val="0"/>
              </a:spcAft>
              <a:buSzPts val="1200"/>
              <a:buChar char="o"/>
            </a:pPr>
            <a:r>
              <a:rPr lang="en" sz="1100"/>
              <a:t>Cancer or chemotherapy</a:t>
            </a:r>
            <a:endParaRPr sz="1100"/>
          </a:p>
          <a:p>
            <a:pPr indent="-203200" lvl="1" marL="558800" rtl="0" algn="l">
              <a:spcBef>
                <a:spcPts val="200"/>
              </a:spcBef>
              <a:spcAft>
                <a:spcPts val="0"/>
              </a:spcAft>
              <a:buSzPts val="1200"/>
              <a:buChar char="o"/>
            </a:pPr>
            <a:r>
              <a:rPr lang="en" sz="1100"/>
              <a:t>HIV/AIDS</a:t>
            </a:r>
            <a:endParaRPr sz="1100"/>
          </a:p>
          <a:p>
            <a:pPr indent="-203200" lvl="1" marL="558800" rtl="0" algn="l">
              <a:spcBef>
                <a:spcPts val="200"/>
              </a:spcBef>
              <a:spcAft>
                <a:spcPts val="0"/>
              </a:spcAft>
              <a:buSzPts val="1200"/>
              <a:buChar char="o"/>
            </a:pPr>
            <a:r>
              <a:rPr lang="en" sz="1100"/>
              <a:t>Transplant recipients</a:t>
            </a:r>
            <a:endParaRPr sz="1100"/>
          </a:p>
          <a:p>
            <a:pPr indent="-203200" lvl="1" marL="558800" rtl="0" algn="l">
              <a:spcBef>
                <a:spcPts val="200"/>
              </a:spcBef>
              <a:spcAft>
                <a:spcPts val="0"/>
              </a:spcAft>
              <a:buSzPts val="1200"/>
              <a:buChar char="o"/>
            </a:pPr>
            <a:r>
              <a:rPr lang="en" sz="1100"/>
              <a:t>Medications</a:t>
            </a:r>
            <a:endParaRPr sz="1100"/>
          </a:p>
          <a:p>
            <a:pPr indent="0" lvl="0" marL="0" rtl="0" algn="l">
              <a:spcBef>
                <a:spcPts val="300"/>
              </a:spcBef>
              <a:spcAft>
                <a:spcPts val="0"/>
              </a:spcAft>
              <a:buNone/>
            </a:pPr>
            <a:r>
              <a:t/>
            </a:r>
            <a:endParaRPr sz="1100"/>
          </a:p>
          <a:p>
            <a:pPr indent="-165100" lvl="0" marL="254000" rtl="0" algn="l">
              <a:spcBef>
                <a:spcPts val="300"/>
              </a:spcBef>
              <a:spcAft>
                <a:spcPts val="0"/>
              </a:spcAft>
              <a:buSzPts val="1400"/>
              <a:buNone/>
            </a:pPr>
            <a:r>
              <a:t/>
            </a:r>
            <a:endParaRPr sz="1100"/>
          </a:p>
          <a:p>
            <a:pPr indent="-165100" lvl="0" marL="254000" rtl="0" algn="l">
              <a:spcBef>
                <a:spcPts val="300"/>
              </a:spcBef>
              <a:spcAft>
                <a:spcPts val="0"/>
              </a:spcAft>
              <a:buSzPts val="1400"/>
              <a:buNone/>
            </a:pPr>
            <a:r>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53"/>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FORMS OF CONTAMINATION</a:t>
            </a:r>
            <a:endParaRPr sz="1100"/>
          </a:p>
        </p:txBody>
      </p:sp>
      <p:sp>
        <p:nvSpPr>
          <p:cNvPr id="310" name="Google Shape;310;p53"/>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Char char="•"/>
            </a:pPr>
            <a:r>
              <a:rPr b="1" lang="en" sz="1100"/>
              <a:t>Hazard—potential to cause harm</a:t>
            </a:r>
            <a:endParaRPr b="1" sz="1100"/>
          </a:p>
          <a:p>
            <a:pPr indent="-215900" lvl="0" marL="215900" rtl="0" algn="l">
              <a:spcBef>
                <a:spcPts val="300"/>
              </a:spcBef>
              <a:spcAft>
                <a:spcPts val="0"/>
              </a:spcAft>
              <a:buSzPts val="1400"/>
              <a:buChar char="•"/>
            </a:pPr>
            <a:r>
              <a:rPr lang="en" sz="1100"/>
              <a:t>Three categories</a:t>
            </a:r>
            <a:endParaRPr sz="1100"/>
          </a:p>
          <a:p>
            <a:pPr indent="-215900" lvl="1" marL="558800" rtl="0" algn="l">
              <a:spcBef>
                <a:spcPts val="200"/>
              </a:spcBef>
              <a:spcAft>
                <a:spcPts val="0"/>
              </a:spcAft>
              <a:buSzPts val="1200"/>
              <a:buChar char="o"/>
            </a:pPr>
            <a:r>
              <a:rPr lang="en" sz="1100"/>
              <a:t>Biological</a:t>
            </a:r>
            <a:endParaRPr sz="1100"/>
          </a:p>
          <a:p>
            <a:pPr indent="-215900" lvl="1" marL="558800" rtl="0" algn="l">
              <a:spcBef>
                <a:spcPts val="200"/>
              </a:spcBef>
              <a:spcAft>
                <a:spcPts val="0"/>
              </a:spcAft>
              <a:buSzPts val="1200"/>
              <a:buChar char="o"/>
            </a:pPr>
            <a:r>
              <a:rPr lang="en" sz="1100"/>
              <a:t>Chemical</a:t>
            </a:r>
            <a:endParaRPr sz="1100"/>
          </a:p>
          <a:p>
            <a:pPr indent="-215900" lvl="1" marL="558800" rtl="0" algn="l">
              <a:spcBef>
                <a:spcPts val="200"/>
              </a:spcBef>
              <a:spcAft>
                <a:spcPts val="0"/>
              </a:spcAft>
              <a:buSzPts val="1200"/>
              <a:buChar char="o"/>
            </a:pPr>
            <a:r>
              <a:rPr lang="en" sz="1100"/>
              <a:t>Physical</a:t>
            </a:r>
            <a:endParaRPr sz="1100"/>
          </a:p>
          <a:p>
            <a:pPr indent="0" lvl="0" marL="558800" rtl="0" algn="l">
              <a:spcBef>
                <a:spcPts val="200"/>
              </a:spcBef>
              <a:spcAft>
                <a:spcPts val="0"/>
              </a:spcAft>
              <a:buNone/>
            </a:pPr>
            <a:r>
              <a:t/>
            </a:r>
            <a:endParaRPr sz="1100"/>
          </a:p>
          <a:p>
            <a:pPr indent="0" lvl="0" marL="0" rtl="0" algn="l">
              <a:spcBef>
                <a:spcPts val="0"/>
              </a:spcBef>
              <a:spcAft>
                <a:spcPts val="0"/>
              </a:spcAft>
              <a:buNone/>
            </a:pPr>
            <a:r>
              <a:rPr b="1" lang="en" sz="1100"/>
              <a:t>Contamination</a:t>
            </a:r>
            <a:endParaRPr b="1" sz="1100"/>
          </a:p>
          <a:p>
            <a:pPr indent="-215900" lvl="0" marL="215900" rtl="0" algn="l">
              <a:spcBef>
                <a:spcPts val="300"/>
              </a:spcBef>
              <a:spcAft>
                <a:spcPts val="0"/>
              </a:spcAft>
              <a:buSzPts val="1400"/>
              <a:buChar char="•"/>
            </a:pPr>
            <a:r>
              <a:rPr lang="en" sz="1100"/>
              <a:t>Harmful items present in food</a:t>
            </a:r>
            <a:endParaRPr sz="1100"/>
          </a:p>
          <a:p>
            <a:pPr indent="-215900" lvl="0" marL="215900" rtl="0" algn="l">
              <a:spcBef>
                <a:spcPts val="300"/>
              </a:spcBef>
              <a:spcAft>
                <a:spcPts val="0"/>
              </a:spcAft>
              <a:buSzPts val="1400"/>
              <a:buChar char="•"/>
            </a:pPr>
            <a:r>
              <a:rPr lang="en" sz="1100"/>
              <a:t>Unsafe to eat</a:t>
            </a:r>
            <a:endParaRPr sz="1100"/>
          </a:p>
        </p:txBody>
      </p:sp>
      <p:pic>
        <p:nvPicPr>
          <p:cNvPr id="311" name="Google Shape;311;p53"/>
          <p:cNvPicPr preferRelativeResize="0"/>
          <p:nvPr>
            <p:ph idx="2" type="pic"/>
          </p:nvPr>
        </p:nvPicPr>
        <p:blipFill rotWithShape="1">
          <a:blip r:embed="rId3">
            <a:alphaModFix/>
          </a:blip>
          <a:srcRect b="20938" l="0" r="0" t="20937"/>
          <a:stretch/>
        </p:blipFill>
        <p:spPr>
          <a:xfrm>
            <a:off x="5638800" y="1085850"/>
            <a:ext cx="3048000" cy="1771650"/>
          </a:xfrm>
          <a:prstGeom prst="rect">
            <a:avLst/>
          </a:prstGeom>
          <a:noFill/>
          <a:ln cap="flat" cmpd="sng" w="12700">
            <a:solidFill>
              <a:schemeClr val="lt1"/>
            </a:solidFill>
            <a:prstDash val="solid"/>
            <a:round/>
            <a:headEnd len="sm" w="sm" type="none"/>
            <a:tailEnd len="sm" w="sm" type="none"/>
          </a:ln>
        </p:spPr>
      </p:pic>
      <p:sp>
        <p:nvSpPr>
          <p:cNvPr id="312" name="Google Shape;312;p53"/>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4"/>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BIOLOGICAL CONTAMINATION</a:t>
            </a:r>
            <a:endParaRPr sz="1100"/>
          </a:p>
        </p:txBody>
      </p:sp>
      <p:sp>
        <p:nvSpPr>
          <p:cNvPr id="319" name="Google Shape;319;p54"/>
          <p:cNvSpPr txBox="1"/>
          <p:nvPr>
            <p:ph idx="1" type="body"/>
          </p:nvPr>
        </p:nvSpPr>
        <p:spPr>
          <a:xfrm>
            <a:off x="457200" y="971551"/>
            <a:ext cx="4876800" cy="3600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400"/>
              <a:buNone/>
            </a:pPr>
            <a:r>
              <a:rPr b="1" lang="en" sz="1100"/>
              <a:t>Microorganisms</a:t>
            </a:r>
            <a:endParaRPr b="1" sz="1100"/>
          </a:p>
          <a:p>
            <a:pPr indent="-215900" lvl="0" marL="215900" rtl="0" algn="l">
              <a:spcBef>
                <a:spcPts val="300"/>
              </a:spcBef>
              <a:spcAft>
                <a:spcPts val="0"/>
              </a:spcAft>
              <a:buSzPts val="1400"/>
              <a:buFont typeface="Arial"/>
              <a:buChar char="•"/>
            </a:pPr>
            <a:r>
              <a:rPr lang="en" sz="1100"/>
              <a:t>Small, living organisms</a:t>
            </a:r>
            <a:endParaRPr sz="1100"/>
          </a:p>
          <a:p>
            <a:pPr indent="-215900" lvl="0" marL="215900" rtl="0" algn="l">
              <a:spcBef>
                <a:spcPts val="300"/>
              </a:spcBef>
              <a:spcAft>
                <a:spcPts val="0"/>
              </a:spcAft>
              <a:buSzPts val="1400"/>
              <a:buFont typeface="Arial"/>
              <a:buChar char="•"/>
            </a:pPr>
            <a:r>
              <a:rPr lang="en" sz="1100"/>
              <a:t>Only seen through a microscope</a:t>
            </a:r>
            <a:endParaRPr sz="1100"/>
          </a:p>
          <a:p>
            <a:pPr indent="-215900" lvl="0" marL="215900" rtl="0" algn="l">
              <a:spcBef>
                <a:spcPts val="300"/>
              </a:spcBef>
              <a:spcAft>
                <a:spcPts val="0"/>
              </a:spcAft>
              <a:buSzPts val="1400"/>
              <a:buFont typeface="Arial"/>
              <a:buChar char="•"/>
            </a:pPr>
            <a:r>
              <a:rPr lang="en" sz="1100"/>
              <a:t>Humans can carry them</a:t>
            </a:r>
            <a:endParaRPr sz="1100"/>
          </a:p>
          <a:p>
            <a:pPr indent="-215900" lvl="0" marL="215900" rtl="0" algn="l">
              <a:spcBef>
                <a:spcPts val="300"/>
              </a:spcBef>
              <a:spcAft>
                <a:spcPts val="0"/>
              </a:spcAft>
              <a:buSzPts val="1400"/>
              <a:buFont typeface="Arial"/>
              <a:buChar char="•"/>
            </a:pPr>
            <a:r>
              <a:rPr lang="en" sz="1100"/>
              <a:t>Cause illness = pathogens</a:t>
            </a:r>
            <a:endParaRPr sz="1100"/>
          </a:p>
          <a:p>
            <a:pPr indent="-215900" lvl="0" marL="215900" rtl="0" algn="l">
              <a:spcBef>
                <a:spcPts val="300"/>
              </a:spcBef>
              <a:spcAft>
                <a:spcPts val="0"/>
              </a:spcAft>
              <a:buSzPts val="1400"/>
              <a:buChar char="•"/>
            </a:pPr>
            <a:r>
              <a:rPr lang="en" sz="1100"/>
              <a:t>Pathogens—food safety threat</a:t>
            </a:r>
            <a:endParaRPr sz="1100"/>
          </a:p>
          <a:p>
            <a:pPr indent="-165100" lvl="0" marL="254000" rtl="0" algn="l">
              <a:spcBef>
                <a:spcPts val="300"/>
              </a:spcBef>
              <a:spcAft>
                <a:spcPts val="0"/>
              </a:spcAft>
              <a:buSzPts val="1400"/>
              <a:buNone/>
            </a:pPr>
            <a:r>
              <a:t/>
            </a:r>
            <a:endParaRPr sz="1100"/>
          </a:p>
          <a:p>
            <a:pPr indent="0" lvl="0" marL="0" rtl="0" algn="l">
              <a:spcBef>
                <a:spcPts val="0"/>
              </a:spcBef>
              <a:spcAft>
                <a:spcPts val="0"/>
              </a:spcAft>
              <a:buClr>
                <a:schemeClr val="dk1"/>
              </a:buClr>
              <a:buSzPts val="1400"/>
              <a:buFont typeface="Arial"/>
              <a:buNone/>
            </a:pPr>
            <a:r>
              <a:rPr b="1" lang="en" sz="1100"/>
              <a:t>Four types of pathogens:</a:t>
            </a:r>
            <a:endParaRPr b="1" sz="1100"/>
          </a:p>
          <a:p>
            <a:pPr indent="-215900" lvl="0" marL="215900" rtl="0" algn="l">
              <a:spcBef>
                <a:spcPts val="300"/>
              </a:spcBef>
              <a:spcAft>
                <a:spcPts val="0"/>
              </a:spcAft>
              <a:buSzPts val="1400"/>
              <a:buChar char="•"/>
            </a:pPr>
            <a:r>
              <a:rPr lang="en" sz="1100"/>
              <a:t>Viruses</a:t>
            </a:r>
            <a:endParaRPr sz="1100"/>
          </a:p>
          <a:p>
            <a:pPr indent="-215900" lvl="0" marL="215900" rtl="0" algn="l">
              <a:spcBef>
                <a:spcPts val="300"/>
              </a:spcBef>
              <a:spcAft>
                <a:spcPts val="0"/>
              </a:spcAft>
              <a:buSzPts val="1400"/>
              <a:buChar char="•"/>
            </a:pPr>
            <a:r>
              <a:rPr lang="en" sz="1100"/>
              <a:t>Bacteria</a:t>
            </a:r>
            <a:endParaRPr sz="1100"/>
          </a:p>
          <a:p>
            <a:pPr indent="-215900" lvl="0" marL="215900" rtl="0" algn="l">
              <a:spcBef>
                <a:spcPts val="300"/>
              </a:spcBef>
              <a:spcAft>
                <a:spcPts val="0"/>
              </a:spcAft>
              <a:buSzPts val="1400"/>
              <a:buChar char="•"/>
            </a:pPr>
            <a:r>
              <a:rPr lang="en" sz="1100"/>
              <a:t>Parasites</a:t>
            </a:r>
            <a:endParaRPr sz="1100"/>
          </a:p>
          <a:p>
            <a:pPr indent="-215900" lvl="0" marL="215900" rtl="0" algn="l">
              <a:spcBef>
                <a:spcPts val="300"/>
              </a:spcBef>
              <a:spcAft>
                <a:spcPts val="0"/>
              </a:spcAft>
              <a:buSzPts val="1400"/>
              <a:buChar char="•"/>
            </a:pPr>
            <a:r>
              <a:rPr lang="en" sz="1100"/>
              <a:t>Fungi</a:t>
            </a:r>
            <a:endParaRPr sz="1100"/>
          </a:p>
          <a:p>
            <a:pPr indent="-165100" lvl="0" marL="254000" rtl="0" algn="l">
              <a:spcBef>
                <a:spcPts val="300"/>
              </a:spcBef>
              <a:spcAft>
                <a:spcPts val="0"/>
              </a:spcAft>
              <a:buSzPts val="1400"/>
              <a:buNone/>
            </a:pPr>
            <a:r>
              <a:t/>
            </a:r>
            <a:endParaRPr sz="1100"/>
          </a:p>
        </p:txBody>
      </p:sp>
      <p:pic>
        <p:nvPicPr>
          <p:cNvPr id="320" name="Google Shape;320;p54"/>
          <p:cNvPicPr preferRelativeResize="0"/>
          <p:nvPr>
            <p:ph idx="2" type="pic"/>
          </p:nvPr>
        </p:nvPicPr>
        <p:blipFill rotWithShape="1">
          <a:blip r:embed="rId3">
            <a:alphaModFix/>
          </a:blip>
          <a:srcRect b="7519" l="0" r="0" t="7519"/>
          <a:stretch/>
        </p:blipFill>
        <p:spPr>
          <a:xfrm>
            <a:off x="5638800" y="1085850"/>
            <a:ext cx="3048000" cy="1771650"/>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5"/>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VIRUSES</a:t>
            </a:r>
            <a:endParaRPr sz="1100"/>
          </a:p>
        </p:txBody>
      </p:sp>
      <p:sp>
        <p:nvSpPr>
          <p:cNvPr id="327" name="Google Shape;327;p55"/>
          <p:cNvSpPr txBox="1"/>
          <p:nvPr>
            <p:ph idx="1" type="body"/>
          </p:nvPr>
        </p:nvSpPr>
        <p:spPr>
          <a:xfrm>
            <a:off x="457200" y="971550"/>
            <a:ext cx="8229600" cy="360045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Leading cause of foodborne illness</a:t>
            </a:r>
            <a:endParaRPr sz="1100"/>
          </a:p>
          <a:p>
            <a:pPr indent="-215900" lvl="0" marL="215900" rtl="0" algn="l">
              <a:spcBef>
                <a:spcPts val="300"/>
              </a:spcBef>
              <a:spcAft>
                <a:spcPts val="0"/>
              </a:spcAft>
              <a:buSzPts val="1400"/>
              <a:buFont typeface="Arial"/>
              <a:buChar char="•"/>
            </a:pPr>
            <a:r>
              <a:rPr lang="en" sz="1100"/>
              <a:t>Survive refrigerator and freezer temperatures</a:t>
            </a:r>
            <a:endParaRPr sz="1100"/>
          </a:p>
          <a:p>
            <a:pPr indent="-215900" lvl="0" marL="215900" rtl="0" algn="l">
              <a:spcBef>
                <a:spcPts val="300"/>
              </a:spcBef>
              <a:spcAft>
                <a:spcPts val="0"/>
              </a:spcAft>
              <a:buSzPts val="1400"/>
              <a:buFont typeface="Arial"/>
              <a:buChar char="•"/>
            </a:pPr>
            <a:r>
              <a:rPr lang="en" sz="1100"/>
              <a:t>Cannot grow in food</a:t>
            </a:r>
            <a:endParaRPr sz="1100"/>
          </a:p>
          <a:p>
            <a:pPr indent="-215900" lvl="0" marL="215900" rtl="0" algn="l">
              <a:spcBef>
                <a:spcPts val="300"/>
              </a:spcBef>
              <a:spcAft>
                <a:spcPts val="0"/>
              </a:spcAft>
              <a:buSzPts val="1400"/>
              <a:buFont typeface="Arial"/>
              <a:buChar char="•"/>
            </a:pPr>
            <a:r>
              <a:rPr lang="en" sz="1100"/>
              <a:t>Grow in person’s intestines</a:t>
            </a:r>
            <a:endParaRPr sz="1100"/>
          </a:p>
          <a:p>
            <a:pPr indent="-215900" lvl="0" marL="215900" rtl="0" algn="l">
              <a:spcBef>
                <a:spcPts val="300"/>
              </a:spcBef>
              <a:spcAft>
                <a:spcPts val="0"/>
              </a:spcAft>
              <a:buSzPts val="1400"/>
              <a:buFont typeface="Arial"/>
              <a:buChar char="•"/>
            </a:pPr>
            <a:r>
              <a:rPr lang="en" sz="1100"/>
              <a:t>Food, water, contaminated surface, other people</a:t>
            </a:r>
            <a:endParaRPr sz="1100"/>
          </a:p>
          <a:p>
            <a:pPr indent="-215900" lvl="0" marL="215900" rtl="0" algn="l">
              <a:spcBef>
                <a:spcPts val="300"/>
              </a:spcBef>
              <a:spcAft>
                <a:spcPts val="0"/>
              </a:spcAft>
              <a:buSzPts val="1400"/>
              <a:buFont typeface="Arial"/>
              <a:buChar char="•"/>
            </a:pPr>
            <a:r>
              <a:rPr lang="en" sz="1100"/>
              <a:t>Hepatitis A and Norovirus</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Prevent the spread of viruses:</a:t>
            </a:r>
            <a:endParaRPr sz="1100"/>
          </a:p>
          <a:p>
            <a:pPr indent="-215900" lvl="0" marL="215900" rtl="0" algn="l">
              <a:spcBef>
                <a:spcPts val="300"/>
              </a:spcBef>
              <a:spcAft>
                <a:spcPts val="0"/>
              </a:spcAft>
              <a:buSzPts val="1400"/>
              <a:buChar char="•"/>
            </a:pPr>
            <a:r>
              <a:rPr lang="en" sz="1100"/>
              <a:t>Stay home</a:t>
            </a:r>
            <a:endParaRPr sz="1100"/>
          </a:p>
          <a:p>
            <a:pPr indent="-215900" lvl="1" marL="558800" rtl="0" algn="l">
              <a:spcBef>
                <a:spcPts val="200"/>
              </a:spcBef>
              <a:spcAft>
                <a:spcPts val="0"/>
              </a:spcAft>
              <a:buSzPts val="1200"/>
              <a:buChar char="o"/>
            </a:pPr>
            <a:r>
              <a:rPr lang="en" sz="1100"/>
              <a:t>Vomiting</a:t>
            </a:r>
            <a:endParaRPr sz="1100"/>
          </a:p>
          <a:p>
            <a:pPr indent="-215900" lvl="1" marL="558800" rtl="0" algn="l">
              <a:spcBef>
                <a:spcPts val="200"/>
              </a:spcBef>
              <a:spcAft>
                <a:spcPts val="0"/>
              </a:spcAft>
              <a:buSzPts val="1200"/>
              <a:buChar char="o"/>
            </a:pPr>
            <a:r>
              <a:rPr lang="en" sz="1100"/>
              <a:t>Diarrhea</a:t>
            </a:r>
            <a:endParaRPr sz="1100"/>
          </a:p>
          <a:p>
            <a:pPr indent="-215900" lvl="1" marL="558800" rtl="0" algn="l">
              <a:spcBef>
                <a:spcPts val="200"/>
              </a:spcBef>
              <a:spcAft>
                <a:spcPts val="0"/>
              </a:spcAft>
              <a:buSzPts val="1200"/>
              <a:buChar char="o"/>
            </a:pPr>
            <a:r>
              <a:rPr lang="en" sz="1100"/>
              <a:t>Jaundice</a:t>
            </a:r>
            <a:endParaRPr sz="1100"/>
          </a:p>
          <a:p>
            <a:pPr indent="-215900" lvl="0" marL="215900" rtl="0" algn="l">
              <a:spcBef>
                <a:spcPts val="300"/>
              </a:spcBef>
              <a:spcAft>
                <a:spcPts val="0"/>
              </a:spcAft>
              <a:buSzPts val="1400"/>
              <a:buChar char="•"/>
            </a:pPr>
            <a:r>
              <a:rPr lang="en" sz="1100"/>
              <a:t>Wash hands</a:t>
            </a:r>
            <a:endParaRPr sz="1100"/>
          </a:p>
          <a:p>
            <a:pPr indent="-215900" lvl="0" marL="215900" rtl="0" algn="l">
              <a:spcBef>
                <a:spcPts val="300"/>
              </a:spcBef>
              <a:spcAft>
                <a:spcPts val="0"/>
              </a:spcAft>
              <a:buSzPts val="1400"/>
              <a:buChar char="•"/>
            </a:pPr>
            <a:r>
              <a:rPr lang="en" sz="1100"/>
              <a:t>Avoid using bare hands</a:t>
            </a:r>
            <a:endParaRPr sz="1100"/>
          </a:p>
          <a:p>
            <a:pPr indent="-165100" lvl="0" marL="254000" rtl="0" algn="l">
              <a:spcBef>
                <a:spcPts val="300"/>
              </a:spcBef>
              <a:spcAft>
                <a:spcPts val="0"/>
              </a:spcAft>
              <a:buSzPts val="1400"/>
              <a:buNone/>
            </a:pPr>
            <a:r>
              <a:t/>
            </a:r>
            <a:endParaRPr sz="1100"/>
          </a:p>
          <a:p>
            <a:pPr indent="-165100" lvl="0" marL="254000" rtl="0" algn="l">
              <a:spcBef>
                <a:spcPts val="300"/>
              </a:spcBef>
              <a:spcAft>
                <a:spcPts val="0"/>
              </a:spcAft>
              <a:buSzPts val="1400"/>
              <a:buNone/>
            </a:pPr>
            <a:r>
              <a:t/>
            </a:r>
            <a:endParaRPr sz="1100"/>
          </a:p>
          <a:p>
            <a:pPr indent="-165100" lvl="0" marL="254000" rtl="0" algn="l">
              <a:spcBef>
                <a:spcPts val="300"/>
              </a:spcBef>
              <a:spcAft>
                <a:spcPts val="0"/>
              </a:spcAft>
              <a:buSzPts val="1400"/>
              <a:buNone/>
            </a:pPr>
            <a:r>
              <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6"/>
          <p:cNvSpPr txBox="1"/>
          <p:nvPr>
            <p:ph type="title"/>
          </p:nvPr>
        </p:nvSpPr>
        <p:spPr>
          <a:xfrm>
            <a:off x="457200" y="205978"/>
            <a:ext cx="8229600" cy="365521"/>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BACTERIA</a:t>
            </a:r>
            <a:endParaRPr sz="1100"/>
          </a:p>
        </p:txBody>
      </p:sp>
      <p:sp>
        <p:nvSpPr>
          <p:cNvPr id="334" name="Google Shape;334;p56"/>
          <p:cNvSpPr txBox="1"/>
          <p:nvPr>
            <p:ph idx="1" type="body"/>
          </p:nvPr>
        </p:nvSpPr>
        <p:spPr>
          <a:xfrm>
            <a:off x="393400" y="591675"/>
            <a:ext cx="3381600" cy="3600600"/>
          </a:xfrm>
          <a:prstGeom prst="rect">
            <a:avLst/>
          </a:prstGeom>
          <a:noFill/>
          <a:ln>
            <a:noFill/>
          </a:ln>
        </p:spPr>
        <p:txBody>
          <a:bodyPr anchorCtr="0" anchor="t" bIns="34275" lIns="68575" spcFirstLastPara="1" rIns="68575" wrap="square" tIns="34275">
            <a:noAutofit/>
          </a:bodyPr>
          <a:lstStyle/>
          <a:p>
            <a:pPr indent="-215900" lvl="0" marL="215900" rtl="0" algn="l">
              <a:spcBef>
                <a:spcPts val="0"/>
              </a:spcBef>
              <a:spcAft>
                <a:spcPts val="0"/>
              </a:spcAft>
              <a:buSzPts val="1400"/>
              <a:buFont typeface="Arial"/>
              <a:buChar char="•"/>
            </a:pPr>
            <a:r>
              <a:rPr lang="en" sz="1100"/>
              <a:t>Can grow rapidly</a:t>
            </a:r>
            <a:endParaRPr sz="1100"/>
          </a:p>
          <a:p>
            <a:pPr indent="-215900" lvl="0" marL="215900" rtl="0" algn="l">
              <a:spcBef>
                <a:spcPts val="300"/>
              </a:spcBef>
              <a:spcAft>
                <a:spcPts val="0"/>
              </a:spcAft>
              <a:buSzPts val="1400"/>
              <a:buFont typeface="Arial"/>
              <a:buChar char="•"/>
            </a:pPr>
            <a:r>
              <a:rPr lang="en" sz="1100"/>
              <a:t>Can create toxins</a:t>
            </a:r>
            <a:endParaRPr sz="1100"/>
          </a:p>
          <a:p>
            <a:pPr indent="-215900" lvl="0" marL="215900" rtl="0" algn="l">
              <a:spcBef>
                <a:spcPts val="300"/>
              </a:spcBef>
              <a:spcAft>
                <a:spcPts val="0"/>
              </a:spcAft>
              <a:buSzPts val="1400"/>
              <a:buFont typeface="Arial"/>
              <a:buChar char="•"/>
            </a:pPr>
            <a:r>
              <a:rPr lang="en" sz="1100"/>
              <a:t>Cooking does not kill toxins</a:t>
            </a:r>
            <a:endParaRPr sz="1100"/>
          </a:p>
          <a:p>
            <a:pPr indent="-215900" lvl="0" marL="215900" rtl="0" algn="l">
              <a:spcBef>
                <a:spcPts val="300"/>
              </a:spcBef>
              <a:spcAft>
                <a:spcPts val="0"/>
              </a:spcAft>
              <a:buSzPts val="1400"/>
              <a:buFont typeface="Arial"/>
              <a:buChar char="•"/>
            </a:pPr>
            <a:r>
              <a:rPr lang="en" sz="1100"/>
              <a:t>Toxins cause illness</a:t>
            </a:r>
            <a:endParaRPr sz="1100"/>
          </a:p>
          <a:p>
            <a:pPr indent="-254000" lvl="0" marL="254000" rtl="0" algn="l">
              <a:spcBef>
                <a:spcPts val="300"/>
              </a:spcBef>
              <a:spcAft>
                <a:spcPts val="0"/>
              </a:spcAft>
              <a:buSzPts val="1400"/>
              <a:buChar char="•"/>
            </a:pPr>
            <a:r>
              <a:rPr lang="en" sz="1100"/>
              <a:t>Examples: </a:t>
            </a:r>
            <a:r>
              <a:rPr i="1" lang="en" sz="1100"/>
              <a:t>Salmonella</a:t>
            </a:r>
            <a:r>
              <a:rPr lang="en" sz="1100"/>
              <a:t> Typhi, nontyphoidal </a:t>
            </a:r>
            <a:r>
              <a:rPr i="1" lang="en" sz="1100"/>
              <a:t>Salmonella</a:t>
            </a:r>
            <a:r>
              <a:rPr lang="en" sz="1100"/>
              <a:t>, </a:t>
            </a:r>
            <a:r>
              <a:rPr i="1" lang="en" sz="1100"/>
              <a:t>Shigella </a:t>
            </a:r>
            <a:r>
              <a:rPr lang="en" sz="1100"/>
              <a:t>spp., </a:t>
            </a:r>
            <a:br>
              <a:rPr lang="en" sz="1100"/>
            </a:br>
            <a:r>
              <a:rPr lang="en" sz="1100"/>
              <a:t>and Shiga toxin–producing </a:t>
            </a:r>
            <a:r>
              <a:rPr i="1" lang="en" sz="1100"/>
              <a:t>E. coli </a:t>
            </a:r>
            <a:r>
              <a:rPr lang="en" sz="1100"/>
              <a:t>(STEC)</a:t>
            </a:r>
            <a:endParaRPr sz="1100"/>
          </a:p>
          <a:p>
            <a:pPr indent="-165100" lvl="0" marL="254000" rtl="0" algn="l">
              <a:spcBef>
                <a:spcPts val="300"/>
              </a:spcBef>
              <a:spcAft>
                <a:spcPts val="0"/>
              </a:spcAft>
              <a:buSzPts val="1400"/>
              <a:buNone/>
            </a:pPr>
            <a:r>
              <a:t/>
            </a:r>
            <a:endParaRPr sz="1100"/>
          </a:p>
          <a:p>
            <a:pPr indent="-165100" lvl="0" marL="165100" rtl="0" algn="l">
              <a:spcBef>
                <a:spcPts val="0"/>
              </a:spcBef>
              <a:spcAft>
                <a:spcPts val="0"/>
              </a:spcAft>
              <a:buClr>
                <a:srgbClr val="EA5E2F"/>
              </a:buClr>
              <a:buSzPts val="1400"/>
              <a:buChar char="•"/>
            </a:pPr>
            <a:r>
              <a:rPr lang="en"/>
              <a:t> Bacteria need </a:t>
            </a:r>
            <a:r>
              <a:rPr lang="en"/>
              <a:t>Six conditions to grow:</a:t>
            </a:r>
            <a:endParaRPr sz="1100"/>
          </a:p>
          <a:p>
            <a:pPr indent="-215900" lvl="1" marL="558800" rtl="0" algn="l">
              <a:spcBef>
                <a:spcPts val="200"/>
              </a:spcBef>
              <a:spcAft>
                <a:spcPts val="0"/>
              </a:spcAft>
              <a:buClr>
                <a:srgbClr val="EA5E2F"/>
              </a:buClr>
              <a:buSzPts val="1200"/>
              <a:buFont typeface="Courier New"/>
              <a:buChar char="o"/>
            </a:pPr>
            <a:r>
              <a:rPr lang="en"/>
              <a:t>Food</a:t>
            </a:r>
            <a:endParaRPr sz="1100"/>
          </a:p>
          <a:p>
            <a:pPr indent="-215900" lvl="1" marL="558800" rtl="0" algn="l">
              <a:spcBef>
                <a:spcPts val="200"/>
              </a:spcBef>
              <a:spcAft>
                <a:spcPts val="0"/>
              </a:spcAft>
              <a:buClr>
                <a:srgbClr val="EA5E2F"/>
              </a:buClr>
              <a:buSzPts val="1200"/>
              <a:buFont typeface="Courier New"/>
              <a:buChar char="o"/>
            </a:pPr>
            <a:r>
              <a:rPr lang="en"/>
              <a:t>Acidity</a:t>
            </a:r>
            <a:endParaRPr sz="1100"/>
          </a:p>
          <a:p>
            <a:pPr indent="-215900" lvl="1" marL="558800" rtl="0" algn="l">
              <a:spcBef>
                <a:spcPts val="200"/>
              </a:spcBef>
              <a:spcAft>
                <a:spcPts val="0"/>
              </a:spcAft>
              <a:buClr>
                <a:srgbClr val="EA5E2F"/>
              </a:buClr>
              <a:buSzPts val="1200"/>
              <a:buFont typeface="Courier New"/>
              <a:buChar char="o"/>
            </a:pPr>
            <a:r>
              <a:rPr lang="en"/>
              <a:t>Temperature</a:t>
            </a:r>
            <a:endParaRPr sz="1100"/>
          </a:p>
          <a:p>
            <a:pPr indent="-215900" lvl="1" marL="558800" rtl="0" algn="l">
              <a:spcBef>
                <a:spcPts val="200"/>
              </a:spcBef>
              <a:spcAft>
                <a:spcPts val="0"/>
              </a:spcAft>
              <a:buClr>
                <a:srgbClr val="EA5E2F"/>
              </a:buClr>
              <a:buSzPts val="1200"/>
              <a:buFont typeface="Courier New"/>
              <a:buChar char="o"/>
            </a:pPr>
            <a:r>
              <a:rPr lang="en"/>
              <a:t>Time</a:t>
            </a:r>
            <a:endParaRPr sz="1100"/>
          </a:p>
          <a:p>
            <a:pPr indent="-215900" lvl="1" marL="558800" rtl="0" algn="l">
              <a:spcBef>
                <a:spcPts val="200"/>
              </a:spcBef>
              <a:spcAft>
                <a:spcPts val="0"/>
              </a:spcAft>
              <a:buClr>
                <a:srgbClr val="EA5E2F"/>
              </a:buClr>
              <a:buSzPts val="1200"/>
              <a:buFont typeface="Courier New"/>
              <a:buChar char="o"/>
            </a:pPr>
            <a:r>
              <a:rPr lang="en"/>
              <a:t>Oxygen</a:t>
            </a:r>
            <a:endParaRPr sz="1100"/>
          </a:p>
          <a:p>
            <a:pPr indent="-215900" lvl="1" marL="558800" rtl="0" algn="l">
              <a:spcBef>
                <a:spcPts val="200"/>
              </a:spcBef>
              <a:spcAft>
                <a:spcPts val="0"/>
              </a:spcAft>
              <a:buClr>
                <a:srgbClr val="EA5E2F"/>
              </a:buClr>
              <a:buSzPts val="1200"/>
              <a:buFont typeface="Courier New"/>
              <a:buChar char="o"/>
            </a:pPr>
            <a:r>
              <a:rPr lang="en"/>
              <a:t>Moisture</a:t>
            </a:r>
            <a:endParaRPr sz="1100"/>
          </a:p>
          <a:p>
            <a:pPr indent="-76200" lvl="0" marL="165100" rtl="0" algn="l">
              <a:spcBef>
                <a:spcPts val="300"/>
              </a:spcBef>
              <a:spcAft>
                <a:spcPts val="0"/>
              </a:spcAft>
              <a:buClr>
                <a:srgbClr val="EA5E2F"/>
              </a:buClr>
              <a:buSzPts val="1400"/>
              <a:buFont typeface="Arial"/>
              <a:buNone/>
            </a:pPr>
            <a:r>
              <a:t/>
            </a:r>
            <a:endParaRPr/>
          </a:p>
          <a:p>
            <a:pPr indent="-165100" lvl="0" marL="165100" rtl="0" algn="l">
              <a:spcBef>
                <a:spcPts val="300"/>
              </a:spcBef>
              <a:spcAft>
                <a:spcPts val="0"/>
              </a:spcAft>
              <a:buClr>
                <a:srgbClr val="EA5E2F"/>
              </a:buClr>
              <a:buSzPts val="1400"/>
              <a:buChar char="•"/>
            </a:pPr>
            <a:r>
              <a:rPr lang="en"/>
              <a:t>FAT TOM</a:t>
            </a:r>
            <a:endParaRPr sz="1100"/>
          </a:p>
          <a:p>
            <a:pPr indent="-165100" lvl="0" marL="254000" rtl="0" algn="l">
              <a:spcBef>
                <a:spcPts val="300"/>
              </a:spcBef>
              <a:spcAft>
                <a:spcPts val="0"/>
              </a:spcAft>
              <a:buSzPts val="1400"/>
              <a:buNone/>
            </a:pPr>
            <a:r>
              <a:t/>
            </a:r>
            <a:endParaRPr sz="1100"/>
          </a:p>
          <a:p>
            <a:pPr indent="-165100" lvl="0" marL="254000" rtl="0" algn="l">
              <a:spcBef>
                <a:spcPts val="300"/>
              </a:spcBef>
              <a:spcAft>
                <a:spcPts val="0"/>
              </a:spcAft>
              <a:buSzPts val="1400"/>
              <a:buNone/>
            </a:pPr>
            <a:r>
              <a:t/>
            </a:r>
            <a:endParaRPr sz="1100"/>
          </a:p>
        </p:txBody>
      </p:sp>
      <p:pic>
        <p:nvPicPr>
          <p:cNvPr id="335" name="Google Shape;335;p56"/>
          <p:cNvPicPr preferRelativeResize="0"/>
          <p:nvPr/>
        </p:nvPicPr>
        <p:blipFill rotWithShape="1">
          <a:blip r:embed="rId3">
            <a:alphaModFix/>
          </a:blip>
          <a:srcRect b="0" l="0" r="0" t="0"/>
          <a:stretch/>
        </p:blipFill>
        <p:spPr>
          <a:xfrm>
            <a:off x="6719775" y="163116"/>
            <a:ext cx="1295400" cy="4457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7"/>
          <p:cNvSpPr txBox="1"/>
          <p:nvPr>
            <p:ph type="title"/>
          </p:nvPr>
        </p:nvSpPr>
        <p:spPr>
          <a:xfrm>
            <a:off x="457200" y="205978"/>
            <a:ext cx="8229600" cy="365400"/>
          </a:xfrm>
          <a:prstGeom prst="rect">
            <a:avLst/>
          </a:prstGeom>
          <a:noFill/>
          <a:ln>
            <a:noFill/>
          </a:ln>
        </p:spPr>
        <p:txBody>
          <a:bodyPr anchorCtr="0" anchor="ctr" bIns="34275" lIns="68575" spcFirstLastPara="1" rIns="68575" wrap="square" tIns="34275">
            <a:noAutofit/>
          </a:bodyPr>
          <a:lstStyle/>
          <a:p>
            <a:pPr indent="0" lvl="0" marL="0" rtl="0" algn="l">
              <a:lnSpc>
                <a:spcPct val="50000"/>
              </a:lnSpc>
              <a:spcBef>
                <a:spcPts val="0"/>
              </a:spcBef>
              <a:spcAft>
                <a:spcPts val="0"/>
              </a:spcAft>
              <a:buNone/>
            </a:pPr>
            <a:r>
              <a:rPr lang="en" sz="1100"/>
              <a:t>BACTERIA</a:t>
            </a:r>
            <a:endParaRPr sz="1100"/>
          </a:p>
        </p:txBody>
      </p:sp>
      <p:sp>
        <p:nvSpPr>
          <p:cNvPr id="342" name="Google Shape;342;p57"/>
          <p:cNvSpPr txBox="1"/>
          <p:nvPr>
            <p:ph idx="1" type="body"/>
          </p:nvPr>
        </p:nvSpPr>
        <p:spPr>
          <a:xfrm>
            <a:off x="457200" y="971550"/>
            <a:ext cx="3057600" cy="36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400"/>
              <a:buNone/>
            </a:pPr>
            <a:r>
              <a:rPr lang="en" sz="1100"/>
              <a:t>Food:</a:t>
            </a:r>
            <a:endParaRPr sz="1100"/>
          </a:p>
          <a:p>
            <a:pPr indent="-215900" lvl="0" marL="215900" rtl="0" algn="l">
              <a:spcBef>
                <a:spcPts val="300"/>
              </a:spcBef>
              <a:spcAft>
                <a:spcPts val="0"/>
              </a:spcAft>
              <a:buSzPts val="1400"/>
              <a:buFont typeface="Arial"/>
              <a:buChar char="•"/>
            </a:pPr>
            <a:r>
              <a:rPr lang="en" sz="1100"/>
              <a:t>Energy source</a:t>
            </a:r>
            <a:endParaRPr sz="1100"/>
          </a:p>
          <a:p>
            <a:pPr indent="-215900" lvl="0" marL="215900" rtl="0" algn="l">
              <a:spcBef>
                <a:spcPts val="300"/>
              </a:spcBef>
              <a:spcAft>
                <a:spcPts val="0"/>
              </a:spcAft>
              <a:buSzPts val="1400"/>
              <a:buFont typeface="Arial"/>
              <a:buChar char="•"/>
            </a:pPr>
            <a:r>
              <a:rPr lang="en" sz="1100"/>
              <a:t>Carbohydrates</a:t>
            </a:r>
            <a:endParaRPr sz="1100"/>
          </a:p>
          <a:p>
            <a:pPr indent="-215900" lvl="0" marL="215900" rtl="0" algn="l">
              <a:spcBef>
                <a:spcPts val="300"/>
              </a:spcBef>
              <a:spcAft>
                <a:spcPts val="0"/>
              </a:spcAft>
              <a:buSzPts val="1400"/>
              <a:buFont typeface="Arial"/>
              <a:buChar char="•"/>
            </a:pPr>
            <a:r>
              <a:rPr lang="en" sz="1100"/>
              <a:t>Proteins</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Acidity:</a:t>
            </a:r>
            <a:endParaRPr sz="1100"/>
          </a:p>
          <a:p>
            <a:pPr indent="-215900" lvl="0" marL="215900" rtl="0" algn="l">
              <a:spcBef>
                <a:spcPts val="300"/>
              </a:spcBef>
              <a:spcAft>
                <a:spcPts val="0"/>
              </a:spcAft>
              <a:buSzPts val="1400"/>
              <a:buChar char="•"/>
            </a:pPr>
            <a:r>
              <a:rPr lang="en" sz="1100"/>
              <a:t>pH—measure of acidity</a:t>
            </a:r>
            <a:endParaRPr sz="1100"/>
          </a:p>
          <a:p>
            <a:pPr indent="-215900" lvl="0" marL="215900" rtl="0" algn="l">
              <a:spcBef>
                <a:spcPts val="300"/>
              </a:spcBef>
              <a:spcAft>
                <a:spcPts val="0"/>
              </a:spcAft>
              <a:buSzPts val="1400"/>
              <a:buChar char="•"/>
            </a:pPr>
            <a:r>
              <a:rPr lang="en" sz="1100"/>
              <a:t>pH scale—0 to 14</a:t>
            </a:r>
            <a:endParaRPr sz="1100"/>
          </a:p>
          <a:p>
            <a:pPr indent="-215900" lvl="0" marL="215900" rtl="0" algn="l">
              <a:spcBef>
                <a:spcPts val="300"/>
              </a:spcBef>
              <a:spcAft>
                <a:spcPts val="0"/>
              </a:spcAft>
              <a:buSzPts val="1400"/>
              <a:buChar char="•"/>
            </a:pPr>
            <a:r>
              <a:rPr lang="en" sz="1100"/>
              <a:t>Best growth—pH of 7.5 to 4.6</a:t>
            </a:r>
            <a:endParaRPr sz="1100"/>
          </a:p>
          <a:p>
            <a:pPr indent="-215900" lvl="0" marL="215900" rtl="0" algn="l">
              <a:spcBef>
                <a:spcPts val="300"/>
              </a:spcBef>
              <a:spcAft>
                <a:spcPts val="0"/>
              </a:spcAft>
              <a:buSzPts val="1400"/>
              <a:buChar char="•"/>
            </a:pPr>
            <a:r>
              <a:rPr lang="en" sz="1100"/>
              <a:t>Food with little or no acid</a:t>
            </a:r>
            <a:endParaRPr sz="1100"/>
          </a:p>
          <a:p>
            <a:pPr indent="0" lvl="0" marL="0" rtl="0" algn="l">
              <a:spcBef>
                <a:spcPts val="300"/>
              </a:spcBef>
              <a:spcAft>
                <a:spcPts val="0"/>
              </a:spcAft>
              <a:buNone/>
            </a:pPr>
            <a:r>
              <a:t/>
            </a:r>
            <a:endParaRPr sz="1100"/>
          </a:p>
          <a:p>
            <a:pPr indent="0" lvl="0" marL="0" rtl="0" algn="l">
              <a:spcBef>
                <a:spcPts val="0"/>
              </a:spcBef>
              <a:spcAft>
                <a:spcPts val="0"/>
              </a:spcAft>
              <a:buClr>
                <a:schemeClr val="dk1"/>
              </a:buClr>
              <a:buSzPts val="1400"/>
              <a:buFont typeface="Arial"/>
              <a:buNone/>
            </a:pPr>
            <a:r>
              <a:rPr lang="en" sz="1100"/>
              <a:t>Temperature:</a:t>
            </a:r>
            <a:endParaRPr sz="1100"/>
          </a:p>
          <a:p>
            <a:pPr indent="-215900" lvl="0" marL="215900" rtl="0" algn="l">
              <a:spcBef>
                <a:spcPts val="300"/>
              </a:spcBef>
              <a:spcAft>
                <a:spcPts val="0"/>
              </a:spcAft>
              <a:buSzPts val="1400"/>
              <a:buChar char="•"/>
            </a:pPr>
            <a:r>
              <a:rPr lang="en" sz="1100"/>
              <a:t>Between 41°F and 135°F (5°C and 57°C)</a:t>
            </a:r>
            <a:endParaRPr sz="1100"/>
          </a:p>
          <a:p>
            <a:pPr indent="-215900" lvl="0" marL="215900" rtl="0" algn="l">
              <a:spcBef>
                <a:spcPts val="300"/>
              </a:spcBef>
              <a:spcAft>
                <a:spcPts val="0"/>
              </a:spcAft>
              <a:buSzPts val="1400"/>
              <a:buChar char="•"/>
            </a:pPr>
            <a:r>
              <a:rPr lang="en" sz="1100"/>
              <a:t>Temperature danger zone</a:t>
            </a:r>
            <a:endParaRPr sz="1100"/>
          </a:p>
          <a:p>
            <a:pPr indent="-165100" lvl="0" marL="254000" rtl="0" algn="l">
              <a:spcBef>
                <a:spcPts val="300"/>
              </a:spcBef>
              <a:spcAft>
                <a:spcPts val="0"/>
              </a:spcAft>
              <a:buSzPts val="1400"/>
              <a:buNone/>
            </a:pPr>
            <a:r>
              <a:t/>
            </a:r>
            <a:endParaRPr sz="1100"/>
          </a:p>
        </p:txBody>
      </p:sp>
      <p:pic>
        <p:nvPicPr>
          <p:cNvPr id="343" name="Google Shape;343;p57"/>
          <p:cNvPicPr preferRelativeResize="0"/>
          <p:nvPr/>
        </p:nvPicPr>
        <p:blipFill rotWithShape="1">
          <a:blip r:embed="rId3">
            <a:alphaModFix/>
          </a:blip>
          <a:srcRect b="-33624" l="-25349" r="-23415" t="-31364"/>
          <a:stretch/>
        </p:blipFill>
        <p:spPr>
          <a:xfrm>
            <a:off x="5629275" y="1100138"/>
            <a:ext cx="3057524" cy="1728788"/>
          </a:xfrm>
          <a:prstGeom prst="rect">
            <a:avLst/>
          </a:prstGeom>
          <a:solidFill>
            <a:schemeClr val="lt1"/>
          </a:solidFill>
          <a:ln>
            <a:noFill/>
          </a:ln>
        </p:spPr>
      </p:pic>
      <p:sp>
        <p:nvSpPr>
          <p:cNvPr id="344" name="Google Shape;344;p57"/>
          <p:cNvSpPr txBox="1"/>
          <p:nvPr/>
        </p:nvSpPr>
        <p:spPr>
          <a:xfrm>
            <a:off x="3041200" y="921750"/>
            <a:ext cx="2796300" cy="37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100">
                <a:solidFill>
                  <a:schemeClr val="dk1"/>
                </a:solidFill>
              </a:rPr>
              <a:t>Time:</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Time in temperature danger zone</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Grow to unsafe levels</a:t>
            </a:r>
            <a:endParaRPr sz="1100">
              <a:solidFill>
                <a:schemeClr val="dk1"/>
              </a:solidFill>
            </a:endParaRPr>
          </a:p>
          <a:p>
            <a:pPr indent="0" lvl="0" marL="0" rtl="0" algn="l">
              <a:spcBef>
                <a:spcPts val="300"/>
              </a:spcBef>
              <a:spcAft>
                <a:spcPts val="0"/>
              </a:spcAft>
              <a:buNone/>
            </a:pPr>
            <a:r>
              <a:t/>
            </a:r>
            <a:endParaRPr sz="1100">
              <a:solidFill>
                <a:schemeClr val="dk1"/>
              </a:solidFill>
            </a:endParaRPr>
          </a:p>
          <a:p>
            <a:pPr indent="0" lvl="0" marL="0" rtl="0" algn="l">
              <a:spcBef>
                <a:spcPts val="0"/>
              </a:spcBef>
              <a:spcAft>
                <a:spcPts val="0"/>
              </a:spcAft>
              <a:buClr>
                <a:schemeClr val="dk1"/>
              </a:buClr>
              <a:buSzPts val="1400"/>
              <a:buFont typeface="Arial"/>
              <a:buNone/>
            </a:pPr>
            <a:r>
              <a:rPr lang="en" sz="1100">
                <a:solidFill>
                  <a:schemeClr val="dk1"/>
                </a:solidFill>
              </a:rPr>
              <a:t>Oxygen:</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Grow with oxygen</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Grow without oxygen</a:t>
            </a:r>
            <a:endParaRPr sz="1100">
              <a:solidFill>
                <a:schemeClr val="dk1"/>
              </a:solidFill>
            </a:endParaRPr>
          </a:p>
          <a:p>
            <a:pPr indent="0" lvl="0" marL="0" rtl="0" algn="l">
              <a:spcBef>
                <a:spcPts val="300"/>
              </a:spcBef>
              <a:spcAft>
                <a:spcPts val="0"/>
              </a:spcAft>
              <a:buNone/>
            </a:pPr>
            <a:r>
              <a:t/>
            </a:r>
            <a:endParaRPr sz="1100">
              <a:solidFill>
                <a:schemeClr val="dk1"/>
              </a:solidFill>
            </a:endParaRPr>
          </a:p>
          <a:p>
            <a:pPr indent="0" lvl="0" marL="0" rtl="0" algn="l">
              <a:spcBef>
                <a:spcPts val="0"/>
              </a:spcBef>
              <a:spcAft>
                <a:spcPts val="0"/>
              </a:spcAft>
              <a:buClr>
                <a:schemeClr val="dk1"/>
              </a:buClr>
              <a:buSzPts val="1400"/>
              <a:buFont typeface="Arial"/>
              <a:buNone/>
            </a:pPr>
            <a:r>
              <a:rPr lang="en" sz="1100">
                <a:solidFill>
                  <a:schemeClr val="dk1"/>
                </a:solidFill>
              </a:rPr>
              <a:t>Moisture:</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Food with high levels</a:t>
            </a:r>
            <a:endParaRPr sz="1100">
              <a:solidFill>
                <a:schemeClr val="dk1"/>
              </a:solidFill>
            </a:endParaRPr>
          </a:p>
          <a:p>
            <a:pPr indent="-215900" lvl="0" marL="215900" rtl="0" algn="l">
              <a:spcBef>
                <a:spcPts val="300"/>
              </a:spcBef>
              <a:spcAft>
                <a:spcPts val="0"/>
              </a:spcAft>
              <a:buClr>
                <a:srgbClr val="EA5E2F"/>
              </a:buClr>
              <a:buSzPts val="1400"/>
              <a:buChar char="•"/>
            </a:pPr>
            <a:r>
              <a:rPr lang="en" sz="1100">
                <a:solidFill>
                  <a:schemeClr val="dk1"/>
                </a:solidFill>
              </a:rPr>
              <a:t>Example: tomatoes</a:t>
            </a:r>
            <a:endParaRPr sz="11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