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9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JM6k2MXXrXQ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youarebasicasheck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707" y="5143500"/>
            <a:ext cx="324800" cy="243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4350" y="-134675"/>
            <a:ext cx="7215775" cy="5411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12113" y="-134675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