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9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JM6k2MXXrXQ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youarebasicasheck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707" y="5143500"/>
            <a:ext cx="324800" cy="243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13375" y="25150"/>
            <a:ext cx="6790951" cy="509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79850" y="9475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