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  <p:sldMasterId id="2147483667" r:id="rId2"/>
    <p:sldMasterId id="2147483668" r:id="rId3"/>
    <p:sldMasterId id="2147483669" r:id="rId4"/>
    <p:sldMasterId id="2147483670" r:id="rId5"/>
    <p:sldMasterId id="2147483671" r:id="rId6"/>
    <p:sldMasterId id="2147483672" r:id="rId7"/>
    <p:sldMasterId id="2147483673" r:id="rId8"/>
  </p:sldMasterIdLst>
  <p:notesMasterIdLst>
    <p:notesMasterId r:id="rId36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</p:sldIdLst>
  <p:sldSz cx="9144000" cy="6858000" type="screen4x3"/>
  <p:notesSz cx="6858000" cy="9144000"/>
  <p:embeddedFontLst>
    <p:embeddedFont>
      <p:font typeface="Times" panose="02020603050405020304" pitchFamily="18" charset="0"/>
      <p:regular r:id="rId37"/>
      <p:bold r:id="rId38"/>
      <p:italic r:id="rId39"/>
      <p:boldItalic r:id="rId40"/>
    </p:embeddedFont>
    <p:embeddedFont>
      <p:font typeface="Tahoma" panose="020B0604030504040204" pitchFamily="34" charset="0"/>
      <p:regular r:id="rId41"/>
      <p:bold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1" d="100"/>
          <a:sy n="41" d="100"/>
        </p:scale>
        <p:origin x="135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3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font" Target="fonts/font6.fntdata"/><Relationship Id="rId47" Type="http://schemas.microsoft.com/office/2015/10/relationships/revisionInfo" Target="revisionInfo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font" Target="fonts/font2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800" b="0" i="0" u="none" strike="noStrike" cap="none"/>
            </a:lvl1pPr>
            <a:lvl2pPr marL="457200" marR="0" lvl="1" indent="0" algn="l" rtl="0">
              <a:spcBef>
                <a:spcPts val="0"/>
              </a:spcBef>
              <a:buChar char="○"/>
              <a:defRPr sz="1800" b="0" i="0" u="none" strike="noStrike" cap="none"/>
            </a:lvl2pPr>
            <a:lvl3pPr marL="914400" marR="0" lvl="2" indent="0" algn="l" rtl="0">
              <a:spcBef>
                <a:spcPts val="0"/>
              </a:spcBef>
              <a:buChar char="■"/>
              <a:defRPr sz="1800" b="0" i="0" u="none" strike="noStrike" cap="none"/>
            </a:lvl3pPr>
            <a:lvl4pPr marL="1371600" marR="0" lvl="3" indent="0" algn="l" rtl="0">
              <a:spcBef>
                <a:spcPts val="0"/>
              </a:spcBef>
              <a:buChar char="●"/>
              <a:defRPr sz="1800" b="0" i="0" u="none" strike="noStrike" cap="none"/>
            </a:lvl4pPr>
            <a:lvl5pPr marL="1828800" marR="0" lvl="4" indent="0" algn="l" rtl="0">
              <a:spcBef>
                <a:spcPts val="0"/>
              </a:spcBef>
              <a:buChar char="○"/>
              <a:defRPr sz="1800" b="0" i="0" u="none" strike="noStrike" cap="none"/>
            </a:lvl5pPr>
            <a:lvl6pPr marL="2286000" marR="0" lvl="5" indent="0" algn="l" rtl="0">
              <a:spcBef>
                <a:spcPts val="0"/>
              </a:spcBef>
              <a:buChar char="■"/>
              <a:defRPr sz="1800" b="0" i="0" u="none" strike="noStrike" cap="none"/>
            </a:lvl6pPr>
            <a:lvl7pPr marL="2743200" marR="0" lvl="6" indent="0" algn="l" rtl="0">
              <a:spcBef>
                <a:spcPts val="0"/>
              </a:spcBef>
              <a:buChar char="●"/>
              <a:defRPr sz="1800" b="0" i="0" u="none" strike="noStrike" cap="none"/>
            </a:lvl7pPr>
            <a:lvl8pPr marL="3200400" marR="0" lvl="7" indent="0" algn="l" rtl="0">
              <a:spcBef>
                <a:spcPts val="0"/>
              </a:spcBef>
              <a:buChar char="○"/>
              <a:defRPr sz="1800" b="0" i="0" u="none" strike="noStrike" cap="none"/>
            </a:lvl8pPr>
            <a:lvl9pPr marL="3657600" marR="0" lvl="8" indent="0" algn="l" rtl="0">
              <a:spcBef>
                <a:spcPts val="0"/>
              </a:spcBef>
              <a:buChar char="■"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3" name="Shape 3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1" name="Shape 3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1" name="Shape 3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1" name="Shape 3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3" name="Shape 3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3" name="Shape 3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1" name="Shape 3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Shape 3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0" name="Shape 38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6" name="Shape 3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" name="Shape 41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Shape 4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1" name="Shape 4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Shape 4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7" name="Shape 4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5" name="Shape 4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7" name="Shape 2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9" name="Shape 12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2" name="Shape 1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1" name="Shape 17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ahoma"/>
              <a:buChar char="–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ct val="100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ctrTitle"/>
          </p:nvPr>
        </p:nvSpPr>
        <p:spPr>
          <a:xfrm>
            <a:off x="685800" y="1768475"/>
            <a:ext cx="7772400" cy="1736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1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5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 rot="5400000">
            <a:off x="4747418" y="2156618"/>
            <a:ext cx="5821362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 rot="5400000">
            <a:off x="556419" y="175419"/>
            <a:ext cx="5821362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2324099" y="-266700"/>
            <a:ext cx="44958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○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●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○"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2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●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1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9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○"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●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24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○"/>
              <a:defRPr sz="20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8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●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600" b="1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2098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5875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27000" algn="l" rtl="0">
              <a:spcBef>
                <a:spcPts val="320"/>
              </a:spcBef>
              <a:spcAft>
                <a:spcPts val="0"/>
              </a:spcAft>
              <a:buNone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20066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3335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14300" algn="l" rtl="0">
              <a:spcBef>
                <a:spcPts val="360"/>
              </a:spcBef>
              <a:spcAft>
                <a:spcPts val="0"/>
              </a:spcAft>
              <a:buNone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4000" b="1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○"/>
              <a:defRPr sz="1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6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Tahoma"/>
              <a:buChar char="●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●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○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280"/>
              </a:spcBef>
              <a:spcAft>
                <a:spcPts val="0"/>
              </a:spcAft>
              <a:buClr>
                <a:schemeClr val="hlink"/>
              </a:buClr>
              <a:buFont typeface="Noto Sans Symbols"/>
              <a:buChar char="■"/>
              <a:defRPr sz="1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1" name="Shape 11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Shape 82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83" name="Shape 83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" name="Shape 84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Shape 103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04" name="Shape 104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05" name="Shape 105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Shape 117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18" name="Shape 118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9" name="Shape 119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20" name="Shape 1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Shape 131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32" name="Shape 132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33" name="Shape 133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7" name="Shape 1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Shape 145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46" name="Shape 146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7" name="Shape 147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1" name="Shape 1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52" name="Shape 1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Shape 159"/>
          <p:cNvGrpSpPr/>
          <p:nvPr/>
        </p:nvGrpSpPr>
        <p:grpSpPr>
          <a:xfrm>
            <a:off x="0" y="0"/>
            <a:ext cx="7242175" cy="1981198"/>
            <a:chOff x="0" y="0"/>
            <a:chExt cx="7242175" cy="1981198"/>
          </a:xfrm>
        </p:grpSpPr>
        <p:sp>
          <p:nvSpPr>
            <p:cNvPr id="160" name="Shape 160"/>
            <p:cNvSpPr/>
            <p:nvPr/>
          </p:nvSpPr>
          <p:spPr>
            <a:xfrm>
              <a:off x="0" y="925512"/>
              <a:ext cx="7123111" cy="10556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50" y="53954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180"/>
                  </a:lnTo>
                  <a:lnTo>
                    <a:pt x="119850" y="27609"/>
                  </a:lnTo>
                  <a:lnTo>
                    <a:pt x="119850" y="53954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F0F0F0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1" name="Shape 161"/>
            <p:cNvSpPr/>
            <p:nvPr/>
          </p:nvSpPr>
          <p:spPr>
            <a:xfrm>
              <a:off x="0" y="0"/>
              <a:ext cx="7242175" cy="19034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47" y="93277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19947" y="93277"/>
                  </a:lnTo>
                  <a:lnTo>
                    <a:pt x="119947" y="93277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5" name="Shape 16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66" name="Shape 16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Shape 174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175" name="Shape 175"/>
            <p:cNvSpPr/>
            <p:nvPr/>
          </p:nvSpPr>
          <p:spPr>
            <a:xfrm>
              <a:off x="0" y="2286000"/>
              <a:ext cx="8183562" cy="36576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76" y="92135"/>
                  </a:moveTo>
                  <a:lnTo>
                    <a:pt x="0" y="120000"/>
                  </a:lnTo>
                  <a:lnTo>
                    <a:pt x="0" y="65208"/>
                  </a:lnTo>
                  <a:lnTo>
                    <a:pt x="120000" y="0"/>
                  </a:lnTo>
                  <a:lnTo>
                    <a:pt x="120000" y="73750"/>
                  </a:lnTo>
                  <a:lnTo>
                    <a:pt x="119976" y="92135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D8D8D8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0" y="0"/>
              <a:ext cx="8458200" cy="58562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617" y="104386"/>
                  </a:moveTo>
                  <a:lnTo>
                    <a:pt x="0" y="120000"/>
                  </a:lnTo>
                  <a:lnTo>
                    <a:pt x="0" y="292"/>
                  </a:lnTo>
                  <a:lnTo>
                    <a:pt x="120000" y="0"/>
                  </a:lnTo>
                  <a:lnTo>
                    <a:pt x="119617" y="104386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chemeClr val="lt2"/>
                </a:gs>
              </a:gsLst>
              <a:lin ang="10800000" scaled="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buNone/>
              <a:defRPr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80340" algn="l" rtl="0">
              <a:spcBef>
                <a:spcPts val="640"/>
              </a:spcBef>
              <a:spcAft>
                <a:spcPts val="0"/>
              </a:spcAft>
              <a:buNone/>
              <a:defRPr sz="3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None/>
              <a:defRPr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514600" marR="0" lvl="5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971800" marR="0" lvl="6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429000" marR="0" lvl="7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86200" marR="0" lvl="8" indent="-101600" algn="l" rtl="0">
              <a:spcBef>
                <a:spcPts val="400"/>
              </a:spcBef>
              <a:spcAft>
                <a:spcPts val="0"/>
              </a:spcAft>
              <a:buNone/>
              <a:defRPr sz="20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fld id="{00000000-1234-1234-1234-123412341234}" type="slidenum">
              <a:rPr lang="en-US" sz="12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 lang="en-US" sz="12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slide" Target="slide26.xml"/><Relationship Id="rId18" Type="http://schemas.openxmlformats.org/officeDocument/2006/relationships/slide" Target="slide24.xml"/><Relationship Id="rId26" Type="http://schemas.openxmlformats.org/officeDocument/2006/relationships/hyperlink" Target="http://slide21.xml" TargetMode="External"/><Relationship Id="rId39" Type="http://schemas.openxmlformats.org/officeDocument/2006/relationships/slide" Target="slide13.xml"/><Relationship Id="rId3" Type="http://schemas.openxmlformats.org/officeDocument/2006/relationships/slide" Target="slide2.xml"/><Relationship Id="rId21" Type="http://schemas.openxmlformats.org/officeDocument/2006/relationships/slide" Target="slide18.xml"/><Relationship Id="rId34" Type="http://schemas.openxmlformats.org/officeDocument/2006/relationships/hyperlink" Target="http://slide16.xml" TargetMode="External"/><Relationship Id="rId42" Type="http://schemas.openxmlformats.org/officeDocument/2006/relationships/hyperlink" Target="http://slide12.xml" TargetMode="External"/><Relationship Id="rId47" Type="http://schemas.openxmlformats.org/officeDocument/2006/relationships/hyperlink" Target="http://slide8.xml" TargetMode="External"/><Relationship Id="rId50" Type="http://schemas.openxmlformats.org/officeDocument/2006/relationships/slide" Target="slide27.xml"/><Relationship Id="rId7" Type="http://schemas.openxmlformats.org/officeDocument/2006/relationships/slide" Target="slide4.xml"/><Relationship Id="rId12" Type="http://schemas.openxmlformats.org/officeDocument/2006/relationships/hyperlink" Target="http://slide6.xml" TargetMode="External"/><Relationship Id="rId17" Type="http://schemas.openxmlformats.org/officeDocument/2006/relationships/hyperlink" Target="http://slide25.xml" TargetMode="External"/><Relationship Id="rId25" Type="http://schemas.openxmlformats.org/officeDocument/2006/relationships/slide" Target="slide16.xml"/><Relationship Id="rId33" Type="http://schemas.openxmlformats.org/officeDocument/2006/relationships/slide" Target="slide11.xml"/><Relationship Id="rId38" Type="http://schemas.openxmlformats.org/officeDocument/2006/relationships/hyperlink" Target="http://slide14.xml" TargetMode="External"/><Relationship Id="rId46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hyperlink" Target="http://slide24.xml" TargetMode="External"/><Relationship Id="rId29" Type="http://schemas.openxmlformats.org/officeDocument/2006/relationships/hyperlink" Target="http://slide19.xml" TargetMode="External"/><Relationship Id="rId41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lide3.xml" TargetMode="External"/><Relationship Id="rId11" Type="http://schemas.openxmlformats.org/officeDocument/2006/relationships/slide" Target="slide6.xml"/><Relationship Id="rId24" Type="http://schemas.openxmlformats.org/officeDocument/2006/relationships/hyperlink" Target="http://slide22.xml" TargetMode="External"/><Relationship Id="rId32" Type="http://schemas.openxmlformats.org/officeDocument/2006/relationships/hyperlink" Target="http://slide17.xml" TargetMode="External"/><Relationship Id="rId37" Type="http://schemas.openxmlformats.org/officeDocument/2006/relationships/slide" Target="slide9.xml"/><Relationship Id="rId40" Type="http://schemas.openxmlformats.org/officeDocument/2006/relationships/hyperlink" Target="http://slide13.xml" TargetMode="External"/><Relationship Id="rId45" Type="http://schemas.openxmlformats.org/officeDocument/2006/relationships/hyperlink" Target="http://slide9.xml" TargetMode="External"/><Relationship Id="rId5" Type="http://schemas.openxmlformats.org/officeDocument/2006/relationships/slide" Target="slide3.xml"/><Relationship Id="rId15" Type="http://schemas.openxmlformats.org/officeDocument/2006/relationships/slide" Target="slide25.xml"/><Relationship Id="rId23" Type="http://schemas.openxmlformats.org/officeDocument/2006/relationships/slide" Target="slide22.xml"/><Relationship Id="rId28" Type="http://schemas.openxmlformats.org/officeDocument/2006/relationships/hyperlink" Target="http://slide20.xml" TargetMode="External"/><Relationship Id="rId36" Type="http://schemas.openxmlformats.org/officeDocument/2006/relationships/hyperlink" Target="http://slide15.xml" TargetMode="External"/><Relationship Id="rId49" Type="http://schemas.openxmlformats.org/officeDocument/2006/relationships/hyperlink" Target="http://slide7.xml" TargetMode="External"/><Relationship Id="rId10" Type="http://schemas.openxmlformats.org/officeDocument/2006/relationships/hyperlink" Target="http://slide5.xml" TargetMode="External"/><Relationship Id="rId19" Type="http://schemas.openxmlformats.org/officeDocument/2006/relationships/slide" Target="slide19.xml"/><Relationship Id="rId31" Type="http://schemas.openxmlformats.org/officeDocument/2006/relationships/slide" Target="slide17.xml"/><Relationship Id="rId44" Type="http://schemas.openxmlformats.org/officeDocument/2006/relationships/hyperlink" Target="http://slide10.xml" TargetMode="External"/><Relationship Id="rId4" Type="http://schemas.openxmlformats.org/officeDocument/2006/relationships/hyperlink" Target="http://slide2.xml" TargetMode="External"/><Relationship Id="rId9" Type="http://schemas.openxmlformats.org/officeDocument/2006/relationships/slide" Target="slide5.xml"/><Relationship Id="rId14" Type="http://schemas.openxmlformats.org/officeDocument/2006/relationships/hyperlink" Target="http://slide26.xml" TargetMode="External"/><Relationship Id="rId22" Type="http://schemas.openxmlformats.org/officeDocument/2006/relationships/hyperlink" Target="http://slide23.xml" TargetMode="External"/><Relationship Id="rId27" Type="http://schemas.openxmlformats.org/officeDocument/2006/relationships/slide" Target="slide20.xml"/><Relationship Id="rId30" Type="http://schemas.openxmlformats.org/officeDocument/2006/relationships/hyperlink" Target="http://slide18.xml" TargetMode="External"/><Relationship Id="rId35" Type="http://schemas.openxmlformats.org/officeDocument/2006/relationships/slide" Target="slide10.xml"/><Relationship Id="rId43" Type="http://schemas.openxmlformats.org/officeDocument/2006/relationships/hyperlink" Target="http://slide11.xml" TargetMode="External"/><Relationship Id="rId48" Type="http://schemas.openxmlformats.org/officeDocument/2006/relationships/slide" Target="slide7.xml"/><Relationship Id="rId8" Type="http://schemas.openxmlformats.org/officeDocument/2006/relationships/hyperlink" Target="http://slide4.x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0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Jeopardy</a:t>
            </a:r>
          </a:p>
        </p:txBody>
      </p:sp>
      <p:sp>
        <p:nvSpPr>
          <p:cNvPr id="193" name="Shape 193"/>
          <p:cNvSpPr/>
          <p:nvPr/>
        </p:nvSpPr>
        <p:spPr>
          <a:xfrm>
            <a:off x="457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"/>
            </a:endParaRPr>
          </a:p>
        </p:txBody>
      </p:sp>
      <p:sp>
        <p:nvSpPr>
          <p:cNvPr id="194" name="Shape 194"/>
          <p:cNvSpPr/>
          <p:nvPr/>
        </p:nvSpPr>
        <p:spPr>
          <a:xfrm>
            <a:off x="5334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Types of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Knives</a:t>
            </a:r>
          </a:p>
        </p:txBody>
      </p:sp>
      <p:sp>
        <p:nvSpPr>
          <p:cNvPr id="195" name="Shape 195"/>
          <p:cNvSpPr/>
          <p:nvPr/>
        </p:nvSpPr>
        <p:spPr>
          <a:xfrm>
            <a:off x="2133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Safety</a:t>
            </a:r>
          </a:p>
        </p:txBody>
      </p:sp>
      <p:sp>
        <p:nvSpPr>
          <p:cNvPr id="196" name="Shape 196"/>
          <p:cNvSpPr/>
          <p:nvPr/>
        </p:nvSpPr>
        <p:spPr>
          <a:xfrm>
            <a:off x="38100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Parts of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A Knife</a:t>
            </a:r>
          </a:p>
        </p:txBody>
      </p:sp>
      <p:sp>
        <p:nvSpPr>
          <p:cNvPr id="197" name="Shape 197"/>
          <p:cNvSpPr/>
          <p:nvPr/>
        </p:nvSpPr>
        <p:spPr>
          <a:xfrm>
            <a:off x="54102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Knife Cuts</a:t>
            </a:r>
          </a:p>
        </p:txBody>
      </p:sp>
      <p:sp>
        <p:nvSpPr>
          <p:cNvPr id="198" name="Shape 198"/>
          <p:cNvSpPr/>
          <p:nvPr/>
        </p:nvSpPr>
        <p:spPr>
          <a:xfrm>
            <a:off x="7086600" y="838200"/>
            <a:ext cx="1524000" cy="762000"/>
          </a:xfrm>
          <a:prstGeom prst="flowChartAlternateProcess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Knife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"/>
              <a:buNone/>
            </a:pPr>
            <a:r>
              <a:rPr lang="en-US" sz="2400" b="0" i="0" u="non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Station</a:t>
            </a:r>
          </a:p>
        </p:txBody>
      </p:sp>
      <p:sp>
        <p:nvSpPr>
          <p:cNvPr id="199" name="Shape 199"/>
          <p:cNvSpPr/>
          <p:nvPr/>
        </p:nvSpPr>
        <p:spPr>
          <a:xfrm>
            <a:off x="457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5" action="ppaction://hlinksldjump"/>
              </a:rPr>
              <a:t>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6"/>
            </a:endParaRPr>
          </a:p>
        </p:txBody>
      </p:sp>
      <p:sp>
        <p:nvSpPr>
          <p:cNvPr id="200" name="Shape 200"/>
          <p:cNvSpPr/>
          <p:nvPr/>
        </p:nvSpPr>
        <p:spPr>
          <a:xfrm>
            <a:off x="457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7" action="ppaction://hlinksldjump"/>
              </a:rPr>
              <a:t>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8"/>
            </a:endParaRPr>
          </a:p>
        </p:txBody>
      </p:sp>
      <p:sp>
        <p:nvSpPr>
          <p:cNvPr id="201" name="Shape 201"/>
          <p:cNvSpPr/>
          <p:nvPr/>
        </p:nvSpPr>
        <p:spPr>
          <a:xfrm>
            <a:off x="457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9" action="ppaction://hlinksldjump"/>
              </a:rPr>
              <a:t>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0"/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457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1" action="ppaction://hlinksldjump"/>
              </a:rPr>
              <a:t>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2"/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7086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3" action="ppaction://hlinksldjump"/>
              </a:rPr>
              <a:t>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4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7086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5" action="ppaction://hlinksldjump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6" action="ppaction://hlinksldjump"/>
              </a:rPr>
              <a:t>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17"/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7086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8" action="ppaction://hlinksldjump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9" action="ppaction://hlinksldjump"/>
              </a:rPr>
              <a:t>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0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7086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1" action="ppaction://hlinksldjump"/>
              </a:rPr>
              <a:t>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2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7086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3" action="ppaction://hlinksldjump"/>
              </a:rPr>
              <a:t>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4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54102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5" action="ppaction://hlinksldjump"/>
              </a:rPr>
              <a:t>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6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54102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7" action="ppaction://hlinksldjump"/>
              </a:rPr>
              <a:t>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8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54102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19" action="ppaction://hlinksldjump"/>
              </a:rPr>
              <a:t>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29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4102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21" action="ppaction://hlinksldjump"/>
              </a:rPr>
              <a:t>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0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54102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1" action="ppaction://hlinksldjump"/>
              </a:rPr>
              <a:t>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2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38100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3" action="ppaction://hlinksldjump"/>
              </a:rPr>
              <a:t>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4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38100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5" action="ppaction://hlinksldjump"/>
              </a:rPr>
              <a:t>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6"/>
            </a:endParaRPr>
          </a:p>
        </p:txBody>
      </p:sp>
      <p:sp>
        <p:nvSpPr>
          <p:cNvPr id="215" name="Shape 215"/>
          <p:cNvSpPr/>
          <p:nvPr/>
        </p:nvSpPr>
        <p:spPr>
          <a:xfrm>
            <a:off x="38100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7" action="ppaction://hlinksldjump"/>
              </a:rPr>
              <a:t>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38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38100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9" action="ppaction://hlinksldjump"/>
              </a:rPr>
              <a:t>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0"/>
            </a:endParaRPr>
          </a:p>
        </p:txBody>
      </p:sp>
      <p:sp>
        <p:nvSpPr>
          <p:cNvPr id="217" name="Shape 217"/>
          <p:cNvSpPr/>
          <p:nvPr/>
        </p:nvSpPr>
        <p:spPr>
          <a:xfrm>
            <a:off x="38100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1" action="ppaction://hlinksldjump"/>
              </a:rPr>
              <a:t>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2"/>
            </a:endParaRPr>
          </a:p>
        </p:txBody>
      </p:sp>
      <p:sp>
        <p:nvSpPr>
          <p:cNvPr id="218" name="Shape 218"/>
          <p:cNvSpPr/>
          <p:nvPr/>
        </p:nvSpPr>
        <p:spPr>
          <a:xfrm>
            <a:off x="2133600" y="54864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3" action="ppaction://hlinksldjump"/>
              </a:rPr>
              <a:t>500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3"/>
            </a:endParaRPr>
          </a:p>
        </p:txBody>
      </p:sp>
      <p:sp>
        <p:nvSpPr>
          <p:cNvPr id="219" name="Shape 219"/>
          <p:cNvSpPr/>
          <p:nvPr/>
        </p:nvSpPr>
        <p:spPr>
          <a:xfrm>
            <a:off x="2133600" y="45720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5" action="ppaction://hlinksldjump"/>
              </a:rPr>
              <a:t>400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4"/>
            </a:endParaRPr>
          </a:p>
        </p:txBody>
      </p:sp>
      <p:sp>
        <p:nvSpPr>
          <p:cNvPr id="220" name="Shape 220"/>
          <p:cNvSpPr/>
          <p:nvPr/>
        </p:nvSpPr>
        <p:spPr>
          <a:xfrm>
            <a:off x="2133600" y="36576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37" action="ppaction://hlinksldjump"/>
              </a:rPr>
              <a:t>300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5"/>
            </a:endParaRPr>
          </a:p>
        </p:txBody>
      </p:sp>
      <p:sp>
        <p:nvSpPr>
          <p:cNvPr id="221" name="Shape 221"/>
          <p:cNvSpPr/>
          <p:nvPr/>
        </p:nvSpPr>
        <p:spPr>
          <a:xfrm>
            <a:off x="2133600" y="27432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6" action="ppaction://hlinksldjump"/>
              </a:rPr>
              <a:t>200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7"/>
            </a:endParaRPr>
          </a:p>
        </p:txBody>
      </p:sp>
      <p:sp>
        <p:nvSpPr>
          <p:cNvPr id="222" name="Shape 222"/>
          <p:cNvSpPr/>
          <p:nvPr/>
        </p:nvSpPr>
        <p:spPr>
          <a:xfrm>
            <a:off x="2133600" y="1828800"/>
            <a:ext cx="1524000" cy="762000"/>
          </a:xfrm>
          <a:prstGeom prst="flowChartAlternateProcess">
            <a:avLst/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$</a:t>
            </a:r>
            <a:r>
              <a:rPr lang="en-US" sz="2400" b="0" i="0" u="sng" dirty="0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  <a:hlinkClick r:id="rId48" action="ppaction://hlinksldjump"/>
              </a:rPr>
              <a:t>100</a:t>
            </a:r>
            <a:endParaRPr lang="en-US" sz="2400" b="0" i="0" u="sng" dirty="0">
              <a:solidFill>
                <a:schemeClr val="hlink"/>
              </a:solidFill>
              <a:latin typeface="Tahoma"/>
              <a:ea typeface="Tahoma"/>
              <a:cs typeface="Tahoma"/>
              <a:sym typeface="Tahoma"/>
              <a:hlinkClick r:id="rId49"/>
            </a:endParaRPr>
          </a:p>
        </p:txBody>
      </p:sp>
      <p:sp>
        <p:nvSpPr>
          <p:cNvPr id="223" name="Shape 223"/>
          <p:cNvSpPr txBox="1"/>
          <p:nvPr/>
        </p:nvSpPr>
        <p:spPr>
          <a:xfrm>
            <a:off x="457200" y="6218237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2800" b="0" i="0" u="none" dirty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  <a:hlinkClick r:id="rId50" action="ppaction://hlinksldjump"/>
              </a:rPr>
              <a:t>Final Jeopardy</a:t>
            </a:r>
            <a:endParaRPr lang="en-US" sz="2800" b="0" i="0" u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Safety - $400</a:t>
            </a:r>
          </a:p>
        </p:txBody>
      </p:sp>
      <p:sp>
        <p:nvSpPr>
          <p:cNvPr id="298" name="Shape 298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9" name="Shape 299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knife has fallen off the counter what do you do?</a:t>
            </a:r>
          </a:p>
        </p:txBody>
      </p:sp>
      <p:sp>
        <p:nvSpPr>
          <p:cNvPr id="300" name="Shape 300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Let it fall, make sure your feet are out of the way.</a:t>
            </a:r>
            <a:endParaRPr lang="en-US" sz="2800" b="0" i="0" u="none" dirty="0">
              <a:solidFill>
                <a:schemeClr val="dk1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Safety - $500</a:t>
            </a:r>
          </a:p>
        </p:txBody>
      </p:sp>
      <p:sp>
        <p:nvSpPr>
          <p:cNvPr id="306" name="Shape 306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7" name="Shape 307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 should a knife not be placed in a sink filled with water?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</a:rPr>
              <a:t>Risk </a:t>
            </a:r>
            <a:r>
              <a:rPr lang="en-US" sz="2800" b="0" i="0" u="none" dirty="0">
                <a:solidFill>
                  <a:schemeClr val="dk1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of</a:t>
            </a:r>
            <a:r>
              <a:rPr lang="en-US" sz="2800" b="0" i="0" u="none" dirty="0">
                <a:solidFill>
                  <a:schemeClr val="dk1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</a:rPr>
              <a:t> getting hurt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Parts of a Knife - $100</a:t>
            </a:r>
          </a:p>
        </p:txBody>
      </p:sp>
      <p:sp>
        <p:nvSpPr>
          <p:cNvPr id="314" name="Shape 314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part of a knife is this?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Tip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t="33955" b="30702"/>
          <a:stretch/>
        </p:blipFill>
        <p:spPr>
          <a:xfrm>
            <a:off x="838200" y="2362200"/>
            <a:ext cx="7186612" cy="1587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8" name="Shape 318"/>
          <p:cNvCxnSpPr/>
          <p:nvPr/>
        </p:nvCxnSpPr>
        <p:spPr>
          <a:xfrm>
            <a:off x="457200" y="2743200"/>
            <a:ext cx="457200" cy="2286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Parts of a Knife - $200</a:t>
            </a:r>
          </a:p>
        </p:txBody>
      </p:sp>
      <p:sp>
        <p:nvSpPr>
          <p:cNvPr id="324" name="Shape 324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5" name="Shape 325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part of the knife is this?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Blade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27" name="Shape 327"/>
          <p:cNvPicPr preferRelativeResize="0"/>
          <p:nvPr/>
        </p:nvPicPr>
        <p:blipFill rotWithShape="1">
          <a:blip r:embed="rId4">
            <a:alphaModFix/>
          </a:blip>
          <a:srcRect t="33955" b="30702"/>
          <a:stretch/>
        </p:blipFill>
        <p:spPr>
          <a:xfrm>
            <a:off x="838200" y="2362200"/>
            <a:ext cx="7186612" cy="1587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28" name="Shape 328"/>
          <p:cNvCxnSpPr/>
          <p:nvPr/>
        </p:nvCxnSpPr>
        <p:spPr>
          <a:xfrm>
            <a:off x="914400" y="2971800"/>
            <a:ext cx="4190999" cy="762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stealth" w="lg" len="lg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Parts of a Knife - $300</a:t>
            </a:r>
          </a:p>
        </p:txBody>
      </p:sp>
      <p:sp>
        <p:nvSpPr>
          <p:cNvPr id="334" name="Shape 334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5" name="Shape 335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part of the knife is this?</a:t>
            </a:r>
          </a:p>
        </p:txBody>
      </p:sp>
      <p:sp>
        <p:nvSpPr>
          <p:cNvPr id="336" name="Shape 336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Rivets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/Tang</a:t>
            </a:r>
          </a:p>
        </p:txBody>
      </p:sp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 t="33955" b="30702"/>
          <a:stretch/>
        </p:blipFill>
        <p:spPr>
          <a:xfrm>
            <a:off x="838200" y="2362200"/>
            <a:ext cx="7186612" cy="1587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38" name="Shape 338"/>
          <p:cNvCxnSpPr/>
          <p:nvPr/>
        </p:nvCxnSpPr>
        <p:spPr>
          <a:xfrm flipH="1">
            <a:off x="5867400" y="2133600"/>
            <a:ext cx="76199" cy="685799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339" name="Shape 339"/>
          <p:cNvCxnSpPr/>
          <p:nvPr/>
        </p:nvCxnSpPr>
        <p:spPr>
          <a:xfrm>
            <a:off x="6705600" y="2133600"/>
            <a:ext cx="0" cy="762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  <p:cxnSp>
        <p:nvCxnSpPr>
          <p:cNvPr id="340" name="Shape 340"/>
          <p:cNvCxnSpPr/>
          <p:nvPr/>
        </p:nvCxnSpPr>
        <p:spPr>
          <a:xfrm>
            <a:off x="7467600" y="2133600"/>
            <a:ext cx="76199" cy="7620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Parts of a Knife - $400</a:t>
            </a:r>
          </a:p>
        </p:txBody>
      </p:sp>
      <p:sp>
        <p:nvSpPr>
          <p:cNvPr id="346" name="Shape 346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part of the knife is this?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Tang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49" name="Shape 349"/>
          <p:cNvPicPr preferRelativeResize="0"/>
          <p:nvPr/>
        </p:nvPicPr>
        <p:blipFill rotWithShape="1">
          <a:blip r:embed="rId4">
            <a:alphaModFix/>
          </a:blip>
          <a:srcRect t="33955" b="30702"/>
          <a:stretch/>
        </p:blipFill>
        <p:spPr>
          <a:xfrm>
            <a:off x="838200" y="2362200"/>
            <a:ext cx="7186612" cy="1587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0" name="Shape 350"/>
          <p:cNvCxnSpPr/>
          <p:nvPr/>
        </p:nvCxnSpPr>
        <p:spPr>
          <a:xfrm rot="10800000">
            <a:off x="6248399" y="3276599"/>
            <a:ext cx="914400" cy="45720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miter/>
            <a:headEnd type="none" w="med" len="med"/>
            <a:tailEnd type="stealth" w="lg" len="lg"/>
          </a:ln>
          <a:effectLst>
            <a:outerShdw blurRad="63500" dist="20000" dir="5400000">
              <a:srgbClr val="80808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Parts of a Knife - $500</a:t>
            </a:r>
          </a:p>
        </p:txBody>
      </p:sp>
      <p:sp>
        <p:nvSpPr>
          <p:cNvPr id="356" name="Shape 356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part of the knife is this?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Bolster or shank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59" name="Shape 359"/>
          <p:cNvPicPr preferRelativeResize="0"/>
          <p:nvPr/>
        </p:nvPicPr>
        <p:blipFill rotWithShape="1">
          <a:blip r:embed="rId4">
            <a:alphaModFix/>
          </a:blip>
          <a:srcRect t="33955" b="30702"/>
          <a:stretch/>
        </p:blipFill>
        <p:spPr>
          <a:xfrm>
            <a:off x="838200" y="2362200"/>
            <a:ext cx="7186612" cy="1587499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Shape 360"/>
          <p:cNvSpPr/>
          <p:nvPr/>
        </p:nvSpPr>
        <p:spPr>
          <a:xfrm rot="-3060000">
            <a:off x="5087143" y="2253456"/>
            <a:ext cx="1130300" cy="484187"/>
          </a:xfrm>
          <a:prstGeom prst="leftArrow">
            <a:avLst>
              <a:gd name="adj1" fmla="val 4629"/>
              <a:gd name="adj2" fmla="val 50000"/>
            </a:avLst>
          </a:prstGeom>
          <a:gradFill>
            <a:gsLst>
              <a:gs pos="0">
                <a:srgbClr val="FFDB85"/>
              </a:gs>
              <a:gs pos="100000">
                <a:srgbClr val="EBA800"/>
              </a:gs>
            </a:gsLst>
            <a:lin ang="5400000" scaled="0"/>
          </a:gradFill>
          <a:ln w="9525" cap="flat" cmpd="sng">
            <a:solidFill>
              <a:srgbClr val="CC9800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23000" dir="5400000">
              <a:srgbClr val="808080">
                <a:alpha val="34901"/>
              </a:srgbClr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Cuts - $100</a:t>
            </a:r>
          </a:p>
        </p:txBody>
      </p:sp>
      <p:sp>
        <p:nvSpPr>
          <p:cNvPr id="366" name="Shape 366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7" name="Shape 367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Which cut makes the final product about the size and shape of matchsticks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</a:p>
        </p:txBody>
      </p:sp>
      <p:sp>
        <p:nvSpPr>
          <p:cNvPr id="368" name="Shape 368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Julienne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Cuts - $200</a:t>
            </a:r>
          </a:p>
        </p:txBody>
      </p:sp>
      <p:sp>
        <p:nvSpPr>
          <p:cNvPr id="374" name="Shape 374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75" name="Shape 375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 is it important to cut all pieces going into a recipe (such as stew) a similar size</a:t>
            </a:r>
          </a:p>
        </p:txBody>
      </p:sp>
      <p:sp>
        <p:nvSpPr>
          <p:cNvPr id="376" name="Shape 376"/>
          <p:cNvSpPr txBox="1"/>
          <p:nvPr/>
        </p:nvSpPr>
        <p:spPr>
          <a:xfrm>
            <a:off x="457200" y="480060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So that they cook evenly and equally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77" name="Shape 3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81800" y="2362200"/>
            <a:ext cx="2362200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Shape 3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Cuts - $300</a:t>
            </a:r>
          </a:p>
        </p:txBody>
      </p:sp>
      <p:sp>
        <p:nvSpPr>
          <p:cNvPr id="383" name="Shape 383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84" name="Shape 384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Name something that you would mince?</a:t>
            </a:r>
          </a:p>
        </p:txBody>
      </p:sp>
      <p:sp>
        <p:nvSpPr>
          <p:cNvPr id="385" name="Shape 385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Garlic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Fresh Herbs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Knives - $100</a:t>
            </a: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this knife?</a:t>
            </a:r>
          </a:p>
        </p:txBody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Paring knife</a:t>
            </a:r>
            <a:endParaRPr lang="en-US" sz="2800" b="0" i="0" u="none" strike="noStrike" cap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2667000"/>
            <a:ext cx="388620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Cuts - $400</a:t>
            </a:r>
          </a:p>
        </p:txBody>
      </p:sp>
      <p:sp>
        <p:nvSpPr>
          <p:cNvPr id="391" name="Shape 391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92" name="Shape 392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 should you cut a little bit off the bottom of a vegetable when you are cutting it? This is sometimes called “squaring off”</a:t>
            </a:r>
          </a:p>
        </p:txBody>
      </p:sp>
      <p:sp>
        <p:nvSpPr>
          <p:cNvPr id="393" name="Shape 393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To keep the vegetable from rolling around on the cutting board.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cuts - $500</a:t>
            </a:r>
          </a:p>
        </p:txBody>
      </p:sp>
      <p:sp>
        <p:nvSpPr>
          <p:cNvPr id="399" name="Shape 399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are the three types of Dice?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2" name="Shape 402"/>
          <p:cNvSpPr txBox="1"/>
          <p:nvPr/>
        </p:nvSpPr>
        <p:spPr>
          <a:xfrm>
            <a:off x="1600200" y="4648200"/>
            <a:ext cx="4652962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lang="en-US" sz="32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Small Medium and Large</a:t>
            </a:r>
            <a:endParaRPr lang="en-US" sz="32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Station - $100</a:t>
            </a:r>
          </a:p>
        </p:txBody>
      </p:sp>
      <p:sp>
        <p:nvSpPr>
          <p:cNvPr id="408" name="Shape 408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9" name="Shape 409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you set up a knife station you should ________  the counters.</a:t>
            </a:r>
          </a:p>
        </p:txBody>
      </p:sp>
      <p:sp>
        <p:nvSpPr>
          <p:cNvPr id="410" name="Shape 410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Sanitize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Station - $200</a:t>
            </a:r>
          </a:p>
        </p:txBody>
      </p:sp>
      <p:sp>
        <p:nvSpPr>
          <p:cNvPr id="416" name="Shape 416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17" name="Shape 417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do you stand at a knife station?</a:t>
            </a:r>
          </a:p>
        </p:txBody>
      </p:sp>
      <p:sp>
        <p:nvSpPr>
          <p:cNvPr id="418" name="Shape 418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Your body is at a 45 degree angle to the counter and the item is parallel to the counter.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Or you are standing parallel to the counter and the item is at a 45 degree angle.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Shape 4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Station - $300</a:t>
            </a:r>
          </a:p>
        </p:txBody>
      </p:sp>
      <p:sp>
        <p:nvSpPr>
          <p:cNvPr id="424" name="Shape 424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25" name="Shape 425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The hand that is holding the item that is being cut is like a_______?</a:t>
            </a:r>
          </a:p>
        </p:txBody>
      </p:sp>
      <p:sp>
        <p:nvSpPr>
          <p:cNvPr id="426" name="Shape 426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Claw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Station - $400</a:t>
            </a:r>
          </a:p>
        </p:txBody>
      </p:sp>
      <p:sp>
        <p:nvSpPr>
          <p:cNvPr id="432" name="Shape 432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33" name="Shape 433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When working at your knife station you might have three bowls, what should go in each of the bowls?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Scrap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Useable waste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Product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Knife Station - $500</a:t>
            </a:r>
          </a:p>
        </p:txBody>
      </p:sp>
      <p:sp>
        <p:nvSpPr>
          <p:cNvPr id="440" name="Shape 440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1" name="Shape 441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knives would you use at your knife station? Name two that you might use most frequently.</a:t>
            </a:r>
          </a:p>
        </p:txBody>
      </p:sp>
      <p:sp>
        <p:nvSpPr>
          <p:cNvPr id="442" name="Shape 442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Chef’s knife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Paring Knife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Final Jeopardy</a:t>
            </a:r>
          </a:p>
        </p:txBody>
      </p:sp>
      <p:sp>
        <p:nvSpPr>
          <p:cNvPr id="448" name="Shape 448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is the most used knife in a kitchen?</a:t>
            </a:r>
          </a:p>
        </p:txBody>
      </p:sp>
      <p:sp>
        <p:nvSpPr>
          <p:cNvPr id="450" name="Shape 450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Chef’s knife</a:t>
            </a:r>
          </a:p>
        </p:txBody>
      </p:sp>
      <p:pic>
        <p:nvPicPr>
          <p:cNvPr id="451" name="Shape 45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35800" y="180975"/>
            <a:ext cx="1879599" cy="1481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Knives - $200</a:t>
            </a:r>
          </a:p>
        </p:txBody>
      </p:sp>
      <p:sp>
        <p:nvSpPr>
          <p:cNvPr id="238" name="Shape 238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39" name="Shape 239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type of knife is pictured here?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Serrated knife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38600" y="2667000"/>
            <a:ext cx="4810124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Knives - $300</a:t>
            </a:r>
          </a:p>
        </p:txBody>
      </p:sp>
      <p:sp>
        <p:nvSpPr>
          <p:cNvPr id="247" name="Shape 247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8" name="Shape 248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type of knife is this?</a:t>
            </a:r>
          </a:p>
        </p:txBody>
      </p:sp>
      <p:sp>
        <p:nvSpPr>
          <p:cNvPr id="249" name="Shape 249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Cleaver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0" name="Shape 2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76800" y="2368550"/>
            <a:ext cx="4373562" cy="38036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Knives  - $400</a:t>
            </a:r>
          </a:p>
        </p:txBody>
      </p:sp>
      <p:sp>
        <p:nvSpPr>
          <p:cNvPr id="256" name="Shape 256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type of knife is this?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57200" y="3932238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Chef’s knife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5300" y="2667000"/>
            <a:ext cx="4803774" cy="32305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Types of Knives - $500</a:t>
            </a:r>
          </a:p>
        </p:txBody>
      </p:sp>
      <p:sp>
        <p:nvSpPr>
          <p:cNvPr id="265" name="Shape 265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6" name="Shape 266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type of knife is this?</a:t>
            </a:r>
          </a:p>
        </p:txBody>
      </p:sp>
      <p:sp>
        <p:nvSpPr>
          <p:cNvPr id="267" name="Shape 267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Santoku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 knife</a:t>
            </a:r>
            <a:endParaRPr lang="en-US" sz="2800" b="0" i="0" u="none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68" name="Shape 2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0700" y="2286000"/>
            <a:ext cx="4797425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Safety - $100</a:t>
            </a:r>
          </a:p>
        </p:txBody>
      </p:sp>
      <p:sp>
        <p:nvSpPr>
          <p:cNvPr id="274" name="Shape 274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5" name="Shape 275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How should you carry a knife?</a:t>
            </a:r>
          </a:p>
        </p:txBody>
      </p:sp>
      <p:sp>
        <p:nvSpPr>
          <p:cNvPr id="276" name="Shape 276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bg2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Carry is point down, by your side</a:t>
            </a:r>
            <a:endParaRPr lang="en-US" sz="2800" b="0" i="0" u="none" dirty="0">
              <a:solidFill>
                <a:schemeClr val="bg2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Safety - $200</a:t>
            </a:r>
          </a:p>
        </p:txBody>
      </p:sp>
      <p:sp>
        <p:nvSpPr>
          <p:cNvPr id="282" name="Shape 282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3" name="Shape 283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Why should you never mess around with knives?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57200" y="3962400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Someone could easily get hurt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ahoma"/>
              <a:buNone/>
            </a:pPr>
            <a:r>
              <a:rPr lang="en-US" sz="4400" b="0" i="0" u="none" strike="noStrike" cap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Safety - $300</a:t>
            </a:r>
          </a:p>
        </p:txBody>
      </p:sp>
      <p:sp>
        <p:nvSpPr>
          <p:cNvPr id="290" name="Shape 290"/>
          <p:cNvSpPr/>
          <p:nvPr/>
        </p:nvSpPr>
        <p:spPr>
          <a:xfrm>
            <a:off x="8458200" y="6248400"/>
            <a:ext cx="457200" cy="381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60000" y="14999"/>
                </a:moveTo>
                <a:lnTo>
                  <a:pt x="22499" y="60000"/>
                </a:lnTo>
                <a:lnTo>
                  <a:pt x="31874" y="60000"/>
                </a:lnTo>
                <a:lnTo>
                  <a:pt x="31874" y="105000"/>
                </a:lnTo>
                <a:lnTo>
                  <a:pt x="88125" y="105000"/>
                </a:lnTo>
                <a:lnTo>
                  <a:pt x="88125" y="60000"/>
                </a:lnTo>
                <a:lnTo>
                  <a:pt x="97500" y="60000"/>
                </a:lnTo>
                <a:lnTo>
                  <a:pt x="83437" y="43125"/>
                </a:ln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</a:path>
              <a:path w="120000" h="120000" fill="darkenLess" extrusionOk="0">
                <a:moveTo>
                  <a:pt x="83437" y="43125"/>
                </a:moveTo>
                <a:lnTo>
                  <a:pt x="83437" y="20624"/>
                </a:lnTo>
                <a:lnTo>
                  <a:pt x="74062" y="20624"/>
                </a:lnTo>
                <a:lnTo>
                  <a:pt x="74062" y="31875"/>
                </a:lnTo>
                <a:close/>
                <a:moveTo>
                  <a:pt x="31874" y="60000"/>
                </a:moveTo>
                <a:lnTo>
                  <a:pt x="31874" y="105000"/>
                </a:lnTo>
                <a:lnTo>
                  <a:pt x="55312" y="105000"/>
                </a:ln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  <a:lnTo>
                  <a:pt x="88125" y="105000"/>
                </a:lnTo>
                <a:lnTo>
                  <a:pt x="88125" y="60000"/>
                </a:lnTo>
                <a:close/>
              </a:path>
              <a:path w="120000" h="120000" fill="darken" extrusionOk="0">
                <a:moveTo>
                  <a:pt x="60000" y="14999"/>
                </a:moveTo>
                <a:lnTo>
                  <a:pt x="22499" y="60000"/>
                </a:lnTo>
                <a:lnTo>
                  <a:pt x="97500" y="60000"/>
                </a:lnTo>
                <a:close/>
                <a:moveTo>
                  <a:pt x="55312" y="82500"/>
                </a:moveTo>
                <a:lnTo>
                  <a:pt x="64687" y="82500"/>
                </a:lnTo>
                <a:lnTo>
                  <a:pt x="64687" y="105000"/>
                </a:lnTo>
                <a:lnTo>
                  <a:pt x="55312" y="105000"/>
                </a:lnTo>
                <a:close/>
              </a:path>
              <a:path w="120000" h="120000" fill="none" extrusionOk="0">
                <a:moveTo>
                  <a:pt x="60000" y="14999"/>
                </a:moveTo>
                <a:lnTo>
                  <a:pt x="74062" y="31875"/>
                </a:lnTo>
                <a:lnTo>
                  <a:pt x="74062" y="20624"/>
                </a:lnTo>
                <a:lnTo>
                  <a:pt x="83437" y="20624"/>
                </a:lnTo>
                <a:lnTo>
                  <a:pt x="83437" y="43125"/>
                </a:lnTo>
                <a:lnTo>
                  <a:pt x="97500" y="60000"/>
                </a:lnTo>
                <a:lnTo>
                  <a:pt x="88125" y="60000"/>
                </a:lnTo>
                <a:lnTo>
                  <a:pt x="88125" y="105000"/>
                </a:lnTo>
                <a:lnTo>
                  <a:pt x="31874" y="105000"/>
                </a:lnTo>
                <a:lnTo>
                  <a:pt x="31874" y="60000"/>
                </a:lnTo>
                <a:lnTo>
                  <a:pt x="22499" y="60000"/>
                </a:lnTo>
                <a:close/>
                <a:moveTo>
                  <a:pt x="74062" y="31875"/>
                </a:moveTo>
                <a:lnTo>
                  <a:pt x="83437" y="43125"/>
                </a:lnTo>
                <a:moveTo>
                  <a:pt x="88125" y="60000"/>
                </a:moveTo>
                <a:lnTo>
                  <a:pt x="31874" y="60000"/>
                </a:lnTo>
                <a:moveTo>
                  <a:pt x="55312" y="105000"/>
                </a:moveTo>
                <a:lnTo>
                  <a:pt x="55312" y="82500"/>
                </a:lnTo>
                <a:lnTo>
                  <a:pt x="64687" y="82500"/>
                </a:lnTo>
                <a:lnTo>
                  <a:pt x="64687" y="105000"/>
                </a:lnTo>
              </a:path>
              <a:path w="120000" h="120000" fill="none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1" name="Shape 291"/>
          <p:cNvSpPr txBox="1"/>
          <p:nvPr/>
        </p:nvSpPr>
        <p:spPr>
          <a:xfrm>
            <a:off x="457200" y="1600200"/>
            <a:ext cx="8229600" cy="1981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What </a:t>
            </a:r>
            <a:r>
              <a:rPr lang="en-US" sz="28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is the safest type of knife to</a:t>
            </a:r>
            <a:r>
              <a:rPr lang="en-US" sz="2800" b="0" i="0" u="none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use?</a:t>
            </a:r>
          </a:p>
        </p:txBody>
      </p:sp>
      <p:sp>
        <p:nvSpPr>
          <p:cNvPr id="292" name="Shape 292"/>
          <p:cNvSpPr txBox="1"/>
          <p:nvPr/>
        </p:nvSpPr>
        <p:spPr>
          <a:xfrm>
            <a:off x="457200" y="4084638"/>
            <a:ext cx="8229600" cy="2133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80000"/>
              <a:buFont typeface="Noto Sans Symbols"/>
              <a:buChar char="■"/>
            </a:pPr>
            <a:r>
              <a:rPr lang="en-US" sz="2800" b="0" i="0" u="none" dirty="0">
                <a:solidFill>
                  <a:schemeClr val="dk1"/>
                </a:solidFill>
                <a:highlight>
                  <a:srgbClr val="00FFFF"/>
                </a:highlight>
                <a:latin typeface="Tahoma"/>
                <a:ea typeface="Tahoma"/>
                <a:cs typeface="Tahoma"/>
                <a:sym typeface="Tahoma"/>
                <a:hlinkClick r:id="rId3" action="ppaction://hlinksldjump"/>
              </a:rPr>
              <a:t>Sharp</a:t>
            </a:r>
            <a:endParaRPr lang="en-US" sz="2800" b="0" i="0" u="none" dirty="0">
              <a:solidFill>
                <a:schemeClr val="dk1"/>
              </a:solidFill>
              <a:highlight>
                <a:srgbClr val="00FFFF"/>
              </a:highlight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t">
  <a:themeElements>
    <a:clrScheme name="Slit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t">
  <a:themeElements>
    <a:clrScheme name="Slit 6">
      <a:dk1>
        <a:srgbClr val="0000AC"/>
      </a:dk1>
      <a:lt1>
        <a:srgbClr val="FFFFFF"/>
      </a:lt1>
      <a:dk2>
        <a:srgbClr val="000086"/>
      </a:dk2>
      <a:lt2>
        <a:srgbClr val="CCFFFF"/>
      </a:lt2>
      <a:accent1>
        <a:srgbClr val="0099FF"/>
      </a:accent1>
      <a:accent2>
        <a:srgbClr val="00B000"/>
      </a:accent2>
      <a:accent3>
        <a:srgbClr val="AAAAC3"/>
      </a:accent3>
      <a:accent4>
        <a:srgbClr val="DADADA"/>
      </a:accent4>
      <a:accent5>
        <a:srgbClr val="AACAFF"/>
      </a:accent5>
      <a:accent6>
        <a:srgbClr val="009F00"/>
      </a:accent6>
      <a:hlink>
        <a:srgbClr val="FFE701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t">
  <a:themeElements>
    <a:clrScheme name="Slit 5">
      <a:dk1>
        <a:srgbClr val="008885"/>
      </a:dk1>
      <a:lt1>
        <a:srgbClr val="FFFFFF"/>
      </a:lt1>
      <a:dk2>
        <a:srgbClr val="007572"/>
      </a:dk2>
      <a:lt2>
        <a:srgbClr val="FFFF99"/>
      </a:lt2>
      <a:accent1>
        <a:srgbClr val="33CCCC"/>
      </a:accent1>
      <a:accent2>
        <a:srgbClr val="6D6FC7"/>
      </a:accent2>
      <a:accent3>
        <a:srgbClr val="AABDBC"/>
      </a:accent3>
      <a:accent4>
        <a:srgbClr val="DADADA"/>
      </a:accent4>
      <a:accent5>
        <a:srgbClr val="ADE2E2"/>
      </a:accent5>
      <a:accent6>
        <a:srgbClr val="6264B4"/>
      </a:accent6>
      <a:hlink>
        <a:srgbClr val="FFFFCC"/>
      </a:hlink>
      <a:folHlink>
        <a:srgbClr val="00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lit">
  <a:themeElements>
    <a:clrScheme name="Slit 2">
      <a:dk1>
        <a:srgbClr val="674E2F"/>
      </a:dk1>
      <a:lt1>
        <a:srgbClr val="FFFFFF"/>
      </a:lt1>
      <a:dk2>
        <a:srgbClr val="533F27"/>
      </a:dk2>
      <a:lt2>
        <a:srgbClr val="D8B274"/>
      </a:lt2>
      <a:accent1>
        <a:srgbClr val="CC9900"/>
      </a:accent1>
      <a:accent2>
        <a:srgbClr val="8F5F2F"/>
      </a:accent2>
      <a:accent3>
        <a:srgbClr val="B3AFAC"/>
      </a:accent3>
      <a:accent4>
        <a:srgbClr val="DADADA"/>
      </a:accent4>
      <a:accent5>
        <a:srgbClr val="E2CAAA"/>
      </a:accent5>
      <a:accent6>
        <a:srgbClr val="81552A"/>
      </a:accent6>
      <a:hlink>
        <a:srgbClr val="FFCC00"/>
      </a:hlink>
      <a:folHlink>
        <a:srgbClr val="FFFF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lit">
  <a:themeElements>
    <a:clrScheme name="Slit 7">
      <a:dk1>
        <a:srgbClr val="7474A2"/>
      </a:dk1>
      <a:lt1>
        <a:srgbClr val="FFFFFF"/>
      </a:lt1>
      <a:dk2>
        <a:srgbClr val="5E5E8E"/>
      </a:dk2>
      <a:lt2>
        <a:srgbClr val="D1D1DF"/>
      </a:lt2>
      <a:accent1>
        <a:srgbClr val="CC66FF"/>
      </a:accent1>
      <a:accent2>
        <a:srgbClr val="6666FF"/>
      </a:accent2>
      <a:accent3>
        <a:srgbClr val="B6B6C6"/>
      </a:accent3>
      <a:accent4>
        <a:srgbClr val="DADADA"/>
      </a:accent4>
      <a:accent5>
        <a:srgbClr val="E2B8FF"/>
      </a:accent5>
      <a:accent6>
        <a:srgbClr val="5C5CE7"/>
      </a:accent6>
      <a:hlink>
        <a:srgbClr val="FFCC99"/>
      </a:hlink>
      <a:folHlink>
        <a:srgbClr val="CCCC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Slit">
  <a:themeElements>
    <a:clrScheme name="Slit 4">
      <a:dk1>
        <a:srgbClr val="3A7400"/>
      </a:dk1>
      <a:lt1>
        <a:srgbClr val="FFFFFF"/>
      </a:lt1>
      <a:dk2>
        <a:srgbClr val="2E5C00"/>
      </a:dk2>
      <a:lt2>
        <a:srgbClr val="FFFFFF"/>
      </a:lt2>
      <a:accent1>
        <a:srgbClr val="79CA02"/>
      </a:accent1>
      <a:accent2>
        <a:srgbClr val="008080"/>
      </a:accent2>
      <a:accent3>
        <a:srgbClr val="ADB5AA"/>
      </a:accent3>
      <a:accent4>
        <a:srgbClr val="DADADA"/>
      </a:accent4>
      <a:accent5>
        <a:srgbClr val="BEE1AA"/>
      </a:accent5>
      <a:accent6>
        <a:srgbClr val="007373"/>
      </a:accent6>
      <a:hlink>
        <a:srgbClr val="A8DE0E"/>
      </a:hlink>
      <a:folHlink>
        <a:srgbClr val="00CC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Slit">
  <a:themeElements>
    <a:clrScheme name="Slit 9">
      <a:dk1>
        <a:srgbClr val="000000"/>
      </a:dk1>
      <a:lt1>
        <a:srgbClr val="FFFFFF"/>
      </a:lt1>
      <a:dk2>
        <a:srgbClr val="000000"/>
      </a:dk2>
      <a:lt2>
        <a:srgbClr val="E6E6E6"/>
      </a:lt2>
      <a:accent1>
        <a:srgbClr val="66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E2FF"/>
      </a:accent5>
      <a:accent6>
        <a:srgbClr val="8A8AE7"/>
      </a:accent6>
      <a:hlink>
        <a:srgbClr val="3333CC"/>
      </a:hlink>
      <a:folHlink>
        <a:srgbClr val="0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620</Words>
  <Application>Microsoft Office PowerPoint</Application>
  <PresentationFormat>On-screen Show (4:3)</PresentationFormat>
  <Paragraphs>118</Paragraphs>
  <Slides>27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Times</vt:lpstr>
      <vt:lpstr>Tahoma</vt:lpstr>
      <vt:lpstr>Noto Sans Symbols</vt:lpstr>
      <vt:lpstr>Arial</vt:lpstr>
      <vt:lpstr>Slit</vt:lpstr>
      <vt:lpstr>Slit</vt:lpstr>
      <vt:lpstr>Slit</vt:lpstr>
      <vt:lpstr>Slit</vt:lpstr>
      <vt:lpstr>Slit</vt:lpstr>
      <vt:lpstr>Slit</vt:lpstr>
      <vt:lpstr>Slit</vt:lpstr>
      <vt:lpstr>1_Slit</vt:lpstr>
      <vt:lpstr>Jeopardy</vt:lpstr>
      <vt:lpstr>Types of Knives - $100</vt:lpstr>
      <vt:lpstr>Types of Knives - $200</vt:lpstr>
      <vt:lpstr>Types of Knives - $300</vt:lpstr>
      <vt:lpstr>Types of Knives  - $400</vt:lpstr>
      <vt:lpstr>Types of Knives - $500</vt:lpstr>
      <vt:lpstr>Safety - $100</vt:lpstr>
      <vt:lpstr>Safety - $200</vt:lpstr>
      <vt:lpstr>Safety - $300</vt:lpstr>
      <vt:lpstr>Safety - $400</vt:lpstr>
      <vt:lpstr>Safety - $500</vt:lpstr>
      <vt:lpstr>Parts of a Knife - $100</vt:lpstr>
      <vt:lpstr>Parts of a Knife - $200</vt:lpstr>
      <vt:lpstr>Parts of a Knife - $300</vt:lpstr>
      <vt:lpstr>Parts of a Knife - $400</vt:lpstr>
      <vt:lpstr>Parts of a Knife - $500</vt:lpstr>
      <vt:lpstr>Knife Cuts - $100</vt:lpstr>
      <vt:lpstr>Knife Cuts - $200</vt:lpstr>
      <vt:lpstr>Knife Cuts - $300</vt:lpstr>
      <vt:lpstr>Knife Cuts - $400</vt:lpstr>
      <vt:lpstr>Knife cuts - $500</vt:lpstr>
      <vt:lpstr>Knife Station - $100</vt:lpstr>
      <vt:lpstr>Knife Station - $200</vt:lpstr>
      <vt:lpstr>Knife Station - $300</vt:lpstr>
      <vt:lpstr>Knife Station - $400</vt:lpstr>
      <vt:lpstr>Knife Station - $500</vt:lpstr>
      <vt:lpstr>Final Jeopardy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Audrey</dc:creator>
  <cp:lastModifiedBy>Swanson, Audrey</cp:lastModifiedBy>
  <cp:revision>4</cp:revision>
  <dcterms:modified xsi:type="dcterms:W3CDTF">2017-08-20T01:36:18Z</dcterms:modified>
</cp:coreProperties>
</file>