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Helvetica Neue" panose="02000503000000020004"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130946-3C2B-4F1A-AFB7-479C330A6521}">
  <a:tblStyle styleId="{ED130946-3C2B-4F1A-AFB7-479C330A652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85"/>
  </p:normalViewPr>
  <p:slideViewPr>
    <p:cSldViewPr snapToGrid="0" snapToObjects="1">
      <p:cViewPr varScale="1">
        <p:scale>
          <a:sx n="81" d="100"/>
          <a:sy n="81" d="100"/>
        </p:scale>
        <p:origin x="3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Baking soda (sodium bicarbonate) is a chemical leavener that releases carbon dioxide gas when mixed with a liquid and an acid. For example, baking soda will leaven a batter when mixed with an acid such as lemon juice, yogurt, or buttermilk. Other, less reliable reactants are honey, molasses, cocoa, and chocolate. Because heat is not necessary for the leavening process to occur, bake the item right away to prevent the gases from escaping and leavening the item too soon.</a:t>
            </a:r>
            <a:endParaRPr/>
          </a:p>
        </p:txBody>
      </p:sp>
      <p:sp>
        <p:nvSpPr>
          <p:cNvPr id="316" name="Google Shape;31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Introducing air into the batter is another way to leaven a baked item. The air expands during baking and leavens the product. Pastry chefs use two methods to introduce air into batter: creaming and foaming. In the </a:t>
            </a:r>
            <a:r>
              <a:rPr lang="en-US" sz="1200" b="1" i="0" u="none" strike="noStrike">
                <a:solidFill>
                  <a:schemeClr val="dk1"/>
                </a:solidFill>
                <a:latin typeface="Calibri"/>
                <a:ea typeface="Calibri"/>
                <a:cs typeface="Calibri"/>
                <a:sym typeface="Calibri"/>
              </a:rPr>
              <a:t>creaming method</a:t>
            </a:r>
            <a:r>
              <a:rPr lang="en-US" sz="1200" b="0" i="0" u="none" strike="noStrike">
                <a:solidFill>
                  <a:schemeClr val="dk1"/>
                </a:solidFill>
                <a:latin typeface="Calibri"/>
                <a:ea typeface="Calibri"/>
                <a:cs typeface="Calibri"/>
                <a:sym typeface="Calibri"/>
              </a:rPr>
              <a:t>, beat the fat and sugar together. Use the creaming method most often in cake and cookie making. In the </a:t>
            </a:r>
            <a:r>
              <a:rPr lang="en-US" sz="1200" b="1" i="0" u="none" strike="noStrike">
                <a:solidFill>
                  <a:schemeClr val="dk1"/>
                </a:solidFill>
                <a:latin typeface="Calibri"/>
                <a:ea typeface="Calibri"/>
                <a:cs typeface="Calibri"/>
                <a:sym typeface="Calibri"/>
              </a:rPr>
              <a:t>foaming method</a:t>
            </a:r>
            <a:r>
              <a:rPr lang="en-US" sz="1200" b="0" i="0" u="none" strike="noStrike">
                <a:solidFill>
                  <a:schemeClr val="dk1"/>
                </a:solidFill>
                <a:latin typeface="Calibri"/>
                <a:ea typeface="Calibri"/>
                <a:cs typeface="Calibri"/>
                <a:sym typeface="Calibri"/>
              </a:rPr>
              <a:t>, beat eggs, with or without sugar. Use whole-egg foams in sponge cakes, and egg-white foams in angel food cakes, meringues, and soufflés. Steam plays a role in all baked goods. When water is converted to steam, the volume increases. Steam is used as a leavener in</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cream puffs and pie crusts.</a:t>
            </a:r>
            <a:endParaRPr/>
          </a:p>
        </p:txBody>
      </p:sp>
      <p:sp>
        <p:nvSpPr>
          <p:cNvPr id="324" name="Google Shape;32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An organic leavener, yeast is a microscopic fungus used often in baking. It comes in two forms: fresh or dry. When yeast is mixed with carbohydrates (such as sugar and flour) and liquid it </a:t>
            </a:r>
            <a:r>
              <a:rPr lang="en-US" sz="1200" b="1" i="0" u="none" strike="noStrike">
                <a:solidFill>
                  <a:schemeClr val="dk1"/>
                </a:solidFill>
                <a:latin typeface="Calibri"/>
                <a:ea typeface="Calibri"/>
                <a:cs typeface="Calibri"/>
                <a:sym typeface="Calibri"/>
              </a:rPr>
              <a:t>ferments</a:t>
            </a:r>
            <a:r>
              <a:rPr lang="en-US" sz="1200" b="0" i="0" u="none" strike="noStrike">
                <a:solidFill>
                  <a:schemeClr val="dk1"/>
                </a:solidFill>
                <a:latin typeface="Calibri"/>
                <a:ea typeface="Calibri"/>
                <a:cs typeface="Calibri"/>
                <a:sym typeface="Calibri"/>
              </a:rPr>
              <a:t>, or produces carbon dioxide gas and alcohol. Yeast works in much the same way that the chemical leaveners do, by releasing carbon dioxide gas, causing the bread dough to rise.</a:t>
            </a:r>
            <a:endParaRPr/>
          </a:p>
        </p:txBody>
      </p:sp>
      <p:sp>
        <p:nvSpPr>
          <p:cNvPr id="332" name="Google Shape;33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Thickeners</a:t>
            </a:r>
            <a:r>
              <a:rPr lang="en-US" sz="1200" b="0" i="0" u="none" strike="noStrike">
                <a:solidFill>
                  <a:schemeClr val="dk1"/>
                </a:solidFill>
                <a:latin typeface="Calibri"/>
                <a:ea typeface="Calibri"/>
                <a:cs typeface="Calibri"/>
                <a:sym typeface="Calibri"/>
              </a:rPr>
              <a:t> include gelatin, flour, arrowroot (a powdered starch made from a tropical root), cornstarch, and eggs. Thickeners, combined with the stirring</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process, determine the consistency of the finished product. For example, custard cooked over direct heat and stirred constantly will result in a sauce. The same custard recipe can be cooked (without stirring) by placing it in a bain-marie and then gently cooking it by surrounding the pan with simmering water. Then, it will set into a firm custard that can be sliced.</a:t>
            </a:r>
            <a:endParaRPr/>
          </a:p>
        </p:txBody>
      </p:sp>
      <p:sp>
        <p:nvSpPr>
          <p:cNvPr id="341" name="Google Shape;34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Flavorings</a:t>
            </a:r>
            <a:r>
              <a:rPr lang="en-US" sz="1200" b="0" i="0" u="none" strike="noStrike">
                <a:solidFill>
                  <a:schemeClr val="dk1"/>
                </a:solidFill>
                <a:latin typeface="Calibri"/>
                <a:ea typeface="Calibri"/>
                <a:cs typeface="Calibri"/>
                <a:sym typeface="Calibri"/>
              </a:rPr>
              <a:t>, such as cocoa, spices, salt, nuts, and extracts, affect a baked item’s taste and color. Cocoa is the basis of all chocolate desserts and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is absolutely vital to any dessert menu. Spices used most often in baking are cinnamon, nutmeg, mace, cloves, ginger, caraway, cardamom,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allspice, anise, and poppy seed.</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Salt plays an important role in baking. In addition to enhancing flavor, it improves the texture of breads and controls how yeast ferments in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bread doughs. </a:t>
            </a:r>
            <a:r>
              <a:rPr lang="en-US" sz="1200" b="1" i="0" u="none" strike="noStrike">
                <a:solidFill>
                  <a:schemeClr val="dk1"/>
                </a:solidFill>
                <a:latin typeface="Calibri"/>
                <a:ea typeface="Calibri"/>
                <a:cs typeface="Calibri"/>
                <a:sym typeface="Calibri"/>
              </a:rPr>
              <a:t>Extracts</a:t>
            </a:r>
            <a:r>
              <a:rPr lang="en-US" sz="1200" b="0" i="0" u="none" strike="noStrike">
                <a:solidFill>
                  <a:schemeClr val="dk1"/>
                </a:solidFill>
                <a:latin typeface="Calibri"/>
                <a:ea typeface="Calibri"/>
                <a:cs typeface="Calibri"/>
                <a:sym typeface="Calibri"/>
              </a:rPr>
              <a:t> are flavorful oils (some are alcohol based) taken from such food items as vanilla bean, lemon, and almond. A few drops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of extract will greatly enhance the flavor of baked goods. Flavorings need to be measured accurately so that the flavor of the spice or extract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will not overwhelm the flavor of the finished baked product.</a:t>
            </a:r>
            <a:endParaRPr/>
          </a:p>
        </p:txBody>
      </p:sp>
      <p:sp>
        <p:nvSpPr>
          <p:cNvPr id="348" name="Google Shape;34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Liquids</a:t>
            </a:r>
            <a:r>
              <a:rPr lang="en-US" sz="1200" b="0" i="0" u="none" strike="noStrike">
                <a:solidFill>
                  <a:schemeClr val="dk1"/>
                </a:solidFill>
                <a:latin typeface="Calibri"/>
                <a:ea typeface="Calibri"/>
                <a:cs typeface="Calibri"/>
                <a:sym typeface="Calibri"/>
              </a:rPr>
              <a:t> are one of the most important elements used in baking. The liquid used in baking can be water, milk, cream, molasses, honey, vegetable oils, or butter. Liquid is used in baking to provide moisture to the product and to allow the gluten to properly develop. Water is the most basic and common form of liquid used in baking. Often, milk products such as whole milk, buttermilk, cream, or dried milk are used. Milk provides the baked product with flavor, nutritional value, and texture. Honey, molasses, eggs, oil, and butter also act as liquids in baking by contributing moisture to the baked item, as well as a unique taste and texture.</a:t>
            </a:r>
            <a:endParaRPr/>
          </a:p>
        </p:txBody>
      </p:sp>
      <p:sp>
        <p:nvSpPr>
          <p:cNvPr id="355" name="Google Shape;35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Standardized recipes for bakery products are called formulas, and they are set up a bit differently than those for other food items. Proportions for each</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ingredient are given in the form of percentages. A percentage indicates a part of a whole. For example, a pizza with four pieces is divided into quarters.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Each slice is 25 percent of the pizza. Two slices, half the pizza, is 50 percent, and three slices is 75 percent. The whole pizza is 100 percent.</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In baking, flour always has a proportion of 100 percent, and the percentages of all other ingredients are calculated in relation to the flour. These are known</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as baker’s percentages. In this way, pastry chefs can convert recipes to give larger or smaller yields. They simply change ingredient amounts while keeping</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proportions and percentages the same. The formula for baker’s percentages is expressed like this:</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(Weight of ingredient ÷ Weight of flour) × 100 Percent = Percent of ingredient</a:t>
            </a:r>
            <a:endParaRPr/>
          </a:p>
        </p:txBody>
      </p:sp>
      <p:sp>
        <p:nvSpPr>
          <p:cNvPr id="362" name="Google Shape;36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table shows a formula for soft rolls using baker’s percentages. Although the example does not include directions, usually the formula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also shows the various directions given in a bakeshop recipe, such as mixing, yeast fermentation time, scaling, and baking temperature.</a:t>
            </a:r>
            <a:endParaRPr/>
          </a:p>
        </p:txBody>
      </p:sp>
      <p:sp>
        <p:nvSpPr>
          <p:cNvPr id="369" name="Google Shape;36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Not every baking recipe will produce enough product for every situation. In baking, it is necessary to convert recipes to yield different amounts.</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Understanding baker’s percentages makes it easy to calculate the weight of any ingredient or to convert a formula to a new yield. A yield is how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much of something is produced.</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To calculate the weight of a particular ingredient, change the ingredient percentage to decimal form. Then, multiply the weight of the flour by this</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decimal to get the weight of the ingredient. For example, if a formula calls for 20 percent sugar and the pastry chef is using 10 pounds of flour, how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much sugar does the chef need by weight?</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20 percent = 0.20</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10 pounds flour × 0.20 = 2 pounds sugar</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Use the weight of the flour and remaining ingredient percentages to calculate the weights of the other ingredients. Check recipes carefully to see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whether ingredients are to be scaled (or measured) before or after sifting. Sifting is very important in baking. Dry ingredients must be sifted before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they are mixed into the dough or batter.</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See Essential Skills: Sifting: Why It Matters, on page 405.</a:t>
            </a:r>
            <a:endParaRPr/>
          </a:p>
        </p:txBody>
      </p:sp>
      <p:sp>
        <p:nvSpPr>
          <p:cNvPr id="376" name="Google Shape;37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 cookie is a sweet baked food made from flour and sugar that is usually small, flat, and round. Many pastry chefs mix the fat and sugar together to</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achieve a creamy texture. This “creaming” of the dough determines how far a cookie will spread in the pan during baking. Many cookies require a lot</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of shaping by hand during preparation. Consistency in shape and size will allow the cookies to bake evenly and look the same when they are</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finished baking.</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Cookies should be decorative and appetizing. Due to their high sugar content, cookies are best when they are baked in convection ovens. In a convection</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oven, the air is pulled in by the fan, and then gently pushed out through the holes. This creates a gentler environment for baked goods that tend to burn</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quickly because of their high sugar content.</a:t>
            </a:r>
            <a:endParaRPr/>
          </a:p>
          <a:p>
            <a:pPr marL="0" lvl="0" indent="0" algn="l" rtl="0">
              <a:spcBef>
                <a:spcPts val="0"/>
              </a:spcBef>
              <a:spcAft>
                <a:spcPts val="0"/>
              </a:spcAft>
              <a:buNone/>
            </a:pPr>
            <a:endParaRPr/>
          </a:p>
        </p:txBody>
      </p:sp>
      <p:sp>
        <p:nvSpPr>
          <p:cNvPr id="383" name="Google Shape;38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Nearly all bakery products are prepared using a common list of ingredients that fall into eight categories:</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Strengtheners, such as flour and eggs</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Fats/shortenings, such as butter and oils</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Sweeteners, such as sugars and syrups</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Chemical, organic, and physical leaveners, such as baking powder, baking soda, yeast, and steam</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Thickeners, such as cornstarch, flour, and eggs</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Flavorings, such as extracts and spices</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Liquids, such as water, milk, cream, eggs, honey, molasses, and butter</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Additives, such as food coloring</a:t>
            </a:r>
            <a:endParaRPr/>
          </a:p>
        </p:txBody>
      </p:sp>
      <p:sp>
        <p:nvSpPr>
          <p:cNvPr id="237" name="Google Shape;23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Bagged cookies (also known as piped cookies): </a:t>
            </a:r>
            <a:r>
              <a:rPr lang="en-US" sz="1200" b="0" i="0" u="none" strike="noStrike">
                <a:solidFill>
                  <a:schemeClr val="dk1"/>
                </a:solidFill>
                <a:latin typeface="Calibri"/>
                <a:ea typeface="Calibri"/>
                <a:cs typeface="Calibri"/>
                <a:sym typeface="Calibri"/>
              </a:rPr>
              <a:t>Make bagged cookies by forcing soft dough through a pastry bag.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Varieties include ladyfingers, macarons, and tea cookies.</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Dropped cookies: </a:t>
            </a:r>
            <a:r>
              <a:rPr lang="en-US" sz="1200" b="0" i="0" u="none" strike="noStrike">
                <a:solidFill>
                  <a:schemeClr val="dk1"/>
                </a:solidFill>
                <a:latin typeface="Calibri"/>
                <a:ea typeface="Calibri"/>
                <a:cs typeface="Calibri"/>
                <a:sym typeface="Calibri"/>
              </a:rPr>
              <a:t>Make dropped cookies, such as chocolate chip cookies and oatmeal cookies, from a soft dough and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drop them from a spoon or scoop onto the cookie sheet.</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Molded cookies: </a:t>
            </a:r>
            <a:r>
              <a:rPr lang="en-US" sz="1200" b="0" i="0" u="none" strike="noStrike">
                <a:solidFill>
                  <a:schemeClr val="dk1"/>
                </a:solidFill>
                <a:latin typeface="Calibri"/>
                <a:ea typeface="Calibri"/>
                <a:cs typeface="Calibri"/>
                <a:sym typeface="Calibri"/>
              </a:rPr>
              <a:t>Mold stiff dough by hand into any shape to make molded cookies. Peanut butter cookies are an example.</a:t>
            </a:r>
            <a:endParaRPr/>
          </a:p>
        </p:txBody>
      </p:sp>
      <p:sp>
        <p:nvSpPr>
          <p:cNvPr id="390" name="Google Shape;39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Bar cookies: </a:t>
            </a:r>
            <a:r>
              <a:rPr lang="en-US" sz="1200" b="0" i="0" u="none" strike="noStrike">
                <a:solidFill>
                  <a:schemeClr val="dk1"/>
                </a:solidFill>
                <a:latin typeface="Calibri"/>
                <a:ea typeface="Calibri"/>
                <a:cs typeface="Calibri"/>
                <a:sym typeface="Calibri"/>
              </a:rPr>
              <a:t>Make bar cookies by baking three or four bars of dough the length of the baking pan,</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and then slicing them into small bars. One variety is biscotti.</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Icebox cookies: </a:t>
            </a:r>
            <a:r>
              <a:rPr lang="en-US" sz="1200" b="0" i="0" u="none" strike="noStrike">
                <a:solidFill>
                  <a:schemeClr val="dk1"/>
                </a:solidFill>
                <a:latin typeface="Calibri"/>
                <a:ea typeface="Calibri"/>
                <a:cs typeface="Calibri"/>
                <a:sym typeface="Calibri"/>
              </a:rPr>
              <a:t>Make icebox cookies by rolling dough into a log, chilling it, and then slicing it just before</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baking. Butterscotch icebox cookies and chocolate icebox cookies are examples.</a:t>
            </a:r>
            <a:endParaRPr/>
          </a:p>
        </p:txBody>
      </p:sp>
      <p:sp>
        <p:nvSpPr>
          <p:cNvPr id="407" name="Google Shape;40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Rolled cookies: </a:t>
            </a:r>
            <a:r>
              <a:rPr lang="en-US" sz="1200" b="0" i="0" u="none" strike="noStrike">
                <a:solidFill>
                  <a:schemeClr val="dk1"/>
                </a:solidFill>
                <a:latin typeface="Calibri"/>
                <a:ea typeface="Calibri"/>
                <a:cs typeface="Calibri"/>
                <a:sym typeface="Calibri"/>
              </a:rPr>
              <a:t>Rolled cookies are made more often at home than in commercial kitchens because they</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take a lot of work. Cut these cookies from a stiff dough that has been rolled out on a baking bench.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Varieties include decorated sugar cookies and shortbread.</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Sheet cookies: </a:t>
            </a:r>
            <a:r>
              <a:rPr lang="en-US" sz="1200" b="0" i="0" u="none" strike="noStrike">
                <a:solidFill>
                  <a:schemeClr val="dk1"/>
                </a:solidFill>
                <a:latin typeface="Calibri"/>
                <a:ea typeface="Calibri"/>
                <a:cs typeface="Calibri"/>
                <a:sym typeface="Calibri"/>
              </a:rPr>
              <a:t>Pour the batter into the entire baking pan and then slice it into individual squares or</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rectangles after baking. Brownies are usually made this way. Other types of sheet cookies include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butterscotch brownies or blondies.</a:t>
            </a:r>
            <a:endParaRPr/>
          </a:p>
        </p:txBody>
      </p:sp>
      <p:sp>
        <p:nvSpPr>
          <p:cNvPr id="420" name="Google Shape;42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Quick breads generally refer to any baked good not leavened by yeast or eggs. Typical leaveners used in quick breads are chemical leaveners, such as</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baking powder or baking soda. The quick chemical reaction of these leaveners allows the bread to be baked immediately.</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Quick breads are staples in the American diet. Some examples of quick breads include biscuits, muffins, scones, banana bread, soda bread, and even</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pancakes and waffles. In the morning, you are likely to see a bigger selection of quick breads in the form of scones and muffins. Later in the day and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into the evening, you are likely to see a wider variety of breads or cakes instead.</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There are primarily three methods for mixing quick breads.</a:t>
            </a:r>
            <a:endParaRPr/>
          </a:p>
        </p:txBody>
      </p:sp>
      <p:sp>
        <p:nvSpPr>
          <p:cNvPr id="433" name="Google Shape;43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creaming method uses solid fat, which is creamed with sugar for three to four minutes before adding the liquids and dry ingredients.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It is important to add ingredients gradually to avoid curdling.</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Creaming method (fat is creamed with sugar):</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This mixing method is best done with the aid of an electric mixer and a paddle attachment.</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The fat is a solid fat and is always mixed with sugar until creamy.</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Chocolate chip or raisin spice muffins are examples of quick breads made using the creaming method.</a:t>
            </a:r>
            <a:endParaRPr/>
          </a:p>
        </p:txBody>
      </p:sp>
      <p:sp>
        <p:nvSpPr>
          <p:cNvPr id="440" name="Google Shape;440;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muffin method uses liquid or melted fat, which is mixed with the liquids and added to the dry ingredients.</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Muffin method (liquid/melted fat is used):</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This mixing method may be done by hand or done with a paddle attachment for larger-volume recipes.</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The fat is always a liquid/melted fat.</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Cornbread and blueberry muffins are examples of quick breads made using the muffin method. Pancakes are also mixed this way.</a:t>
            </a:r>
            <a:endParaRPr/>
          </a:p>
        </p:txBody>
      </p:sp>
      <p:sp>
        <p:nvSpPr>
          <p:cNvPr id="448" name="Google Shape;44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biscuit method uses solid fat, which is “cut” into the flour to resemble pea-sized pieces, before the liquids are added.</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Biscuit method (solid fat is “cut” into flour by hand):</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This mixing method is best done by hand.</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The fat is always a solid fat and is mixed into flour into pea-sized pieces. It is often recommended that all ingredients are very cold for this method.</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Buttermilk biscuits, cornbread biscuits, and scones are examples of quick breads made using the biscuit method.</a:t>
            </a:r>
            <a:endParaRPr/>
          </a:p>
        </p:txBody>
      </p:sp>
      <p:sp>
        <p:nvSpPr>
          <p:cNvPr id="456" name="Google Shape;45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Cream the fat and sugar together for three to four minutes.</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Combine eggs with liquids.</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Add combined liquids to creamed fat and blend thoroughly; scrape sides.</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Add sifted dry ingredients to fat and liquid mixture; mix just until incorporated. </a:t>
            </a:r>
            <a:endParaRPr/>
          </a:p>
        </p:txBody>
      </p:sp>
      <p:sp>
        <p:nvSpPr>
          <p:cNvPr id="464" name="Google Shape;46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Mix dry ingredients for 30 seconds.</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Combine all liquids, including melted fat.</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Add liquids to dry ingredients; mix just until incorporated.</a:t>
            </a:r>
            <a:endParaRPr/>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Sift dry ingredients into a bowl.</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Cut solid fat into the flour until it resembles coarse/mealy pea-sized pieces.</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Combine liquids and add them to dry ingredients; mix just until incorporated.</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Shape kneaded dough into a round ball; fold in half and rotate 90 degrees.</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Repeat kneading process three to four times. Do not overmix.</a:t>
            </a:r>
            <a:endParaRPr/>
          </a:p>
        </p:txBody>
      </p:sp>
      <p:sp>
        <p:nvSpPr>
          <p:cNvPr id="492" name="Google Shape;492;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In baking, </a:t>
            </a:r>
            <a:r>
              <a:rPr lang="en-US" sz="1200" b="1" i="0" u="none" strike="noStrike">
                <a:solidFill>
                  <a:schemeClr val="dk1"/>
                </a:solidFill>
                <a:latin typeface="Calibri"/>
                <a:ea typeface="Calibri"/>
                <a:cs typeface="Calibri"/>
                <a:sym typeface="Calibri"/>
              </a:rPr>
              <a:t>strengtheners</a:t>
            </a:r>
            <a:r>
              <a:rPr lang="en-US" sz="1200" b="0" i="0" u="none" strike="noStrike">
                <a:solidFill>
                  <a:schemeClr val="dk1"/>
                </a:solidFill>
                <a:latin typeface="Calibri"/>
                <a:ea typeface="Calibri"/>
                <a:cs typeface="Calibri"/>
                <a:sym typeface="Calibri"/>
              </a:rPr>
              <a:t> provide stability and ensure that the baked item does not collapse once it is removed from the oven. Flour is a main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strengthener used in baking. There are six popular types of wheat flour, as described in Table 19.1. To check the gluten content of a particular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flour, look at the nutrition label: the higher the protein content, the higher the gluten content. </a:t>
            </a:r>
            <a:r>
              <a:rPr lang="en-US" sz="1200" b="1" i="0" u="none" strike="noStrike">
                <a:solidFill>
                  <a:schemeClr val="dk1"/>
                </a:solidFill>
                <a:latin typeface="Calibri"/>
                <a:ea typeface="Calibri"/>
                <a:cs typeface="Calibri"/>
                <a:sym typeface="Calibri"/>
              </a:rPr>
              <a:t>Gluten</a:t>
            </a:r>
            <a:r>
              <a:rPr lang="en-US" sz="1200" b="0" i="0" u="none" strike="noStrike">
                <a:solidFill>
                  <a:schemeClr val="dk1"/>
                </a:solidFill>
                <a:latin typeface="Calibri"/>
                <a:ea typeface="Calibri"/>
                <a:cs typeface="Calibri"/>
                <a:sym typeface="Calibri"/>
              </a:rPr>
              <a:t> (gloo-ten) is a protein found in flour.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The more bakers mix, work, and knead yeast doughs, the more the gluten becomes elastic and stretchy. When baked, it helps provide the firm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structure and light, even texture needed in bread production.</a:t>
            </a:r>
            <a:endParaRPr sz="1200" b="0" i="0" u="none" strike="noStrike">
              <a:solidFill>
                <a:schemeClr val="dk1"/>
              </a:solidFill>
              <a:latin typeface="Calibri"/>
              <a:ea typeface="Calibri"/>
              <a:cs typeface="Calibri"/>
              <a:sym typeface="Calibri"/>
            </a:endParaRPr>
          </a:p>
        </p:txBody>
      </p:sp>
      <p:sp>
        <p:nvSpPr>
          <p:cNvPr id="246" name="Google Shape;24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All-purpose flour: </a:t>
            </a:r>
            <a:r>
              <a:rPr lang="en-US" sz="1200" b="0" i="0" u="none" strike="noStrike">
                <a:solidFill>
                  <a:schemeClr val="dk1"/>
                </a:solidFill>
                <a:latin typeface="Calibri"/>
                <a:ea typeface="Calibri"/>
                <a:cs typeface="Calibri"/>
                <a:sym typeface="Calibri"/>
              </a:rPr>
              <a:t>This flour falls between pastry and bread flour. It is good to use in cookies, biscuits, and general production work.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Gluten content is 10%–12%.</a:t>
            </a:r>
            <a:endParaRPr/>
          </a:p>
          <a:p>
            <a:pPr marL="0" lvl="0" indent="0" algn="l" rtl="0">
              <a:spcBef>
                <a:spcPts val="0"/>
              </a:spcBef>
              <a:spcAft>
                <a:spcPts val="0"/>
              </a:spcAft>
              <a:buNone/>
            </a:pPr>
            <a:endParaRPr/>
          </a:p>
          <a:p>
            <a:pPr marL="0" lvl="0" indent="0" algn="l" rtl="0">
              <a:spcBef>
                <a:spcPts val="0"/>
              </a:spcBef>
              <a:spcAft>
                <a:spcPts val="0"/>
              </a:spcAft>
              <a:buNone/>
            </a:pPr>
            <a:r>
              <a:rPr lang="en-US" b="1"/>
              <a:t>Bread flour: </a:t>
            </a:r>
            <a:r>
              <a:rPr lang="en-US" sz="1200" b="0" i="0" u="none" strike="noStrike">
                <a:solidFill>
                  <a:schemeClr val="dk1"/>
                </a:solidFill>
                <a:latin typeface="Calibri"/>
                <a:ea typeface="Calibri"/>
                <a:cs typeface="Calibri"/>
                <a:sym typeface="Calibri"/>
              </a:rPr>
              <a:t>As its name suggests, this is a strong flour that is used for making breads, hard rolls, and any product that needs high gluten for a strong</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texture. Gluten content is 12.5%–13.5%.</a:t>
            </a:r>
            <a:endParaRPr/>
          </a:p>
          <a:p>
            <a:pPr marL="0" lvl="0" indent="0" algn="l" rtl="0">
              <a:spcBef>
                <a:spcPts val="0"/>
              </a:spcBef>
              <a:spcAft>
                <a:spcPts val="0"/>
              </a:spcAft>
              <a:buNone/>
            </a:pPr>
            <a:endParaRPr/>
          </a:p>
          <a:p>
            <a:pPr marL="0" lvl="0" indent="0" algn="l" rtl="0">
              <a:spcBef>
                <a:spcPts val="0"/>
              </a:spcBef>
              <a:spcAft>
                <a:spcPts val="0"/>
              </a:spcAft>
              <a:buNone/>
            </a:pPr>
            <a:r>
              <a:rPr lang="en-US" b="1"/>
              <a:t>Cake flour: </a:t>
            </a:r>
            <a:r>
              <a:rPr lang="en-US" sz="1200" b="0" i="0" u="none" strike="noStrike">
                <a:solidFill>
                  <a:schemeClr val="dk1"/>
                </a:solidFill>
                <a:latin typeface="Calibri"/>
                <a:ea typeface="Calibri"/>
                <a:cs typeface="Calibri"/>
                <a:sym typeface="Calibri"/>
              </a:rPr>
              <a:t>This flour has a low gluten content, a very soft, smooth texture, and a pure white color. Use cake flour for cakes and other delicate baked</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goods. Gluten content is 7%–9%.</a:t>
            </a:r>
            <a:endParaRPr/>
          </a:p>
        </p:txBody>
      </p:sp>
      <p:sp>
        <p:nvSpPr>
          <p:cNvPr id="253" name="Google Shape;25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Durum flour: </a:t>
            </a:r>
            <a:r>
              <a:rPr lang="en-US" sz="1200" b="0" i="0" u="none" strike="noStrike">
                <a:solidFill>
                  <a:schemeClr val="dk1"/>
                </a:solidFill>
                <a:latin typeface="Calibri"/>
                <a:ea typeface="Calibri"/>
                <a:cs typeface="Calibri"/>
                <a:sym typeface="Calibri"/>
              </a:rPr>
              <a:t>This is a hard wheat flour used to make breads; its gluten content is a little higher than that of typical bread flour. Gluten content is about 13.5%–14%.</a:t>
            </a:r>
            <a:endParaRPr/>
          </a:p>
          <a:p>
            <a:pPr marL="0" lvl="0" indent="0" algn="l" rtl="0">
              <a:spcBef>
                <a:spcPts val="0"/>
              </a:spcBef>
              <a:spcAft>
                <a:spcPts val="0"/>
              </a:spcAft>
              <a:buNone/>
            </a:pPr>
            <a:endParaRPr b="1"/>
          </a:p>
          <a:p>
            <a:pPr marL="0" lvl="0" indent="0" algn="l" rtl="0">
              <a:spcBef>
                <a:spcPts val="0"/>
              </a:spcBef>
              <a:spcAft>
                <a:spcPts val="0"/>
              </a:spcAft>
              <a:buNone/>
            </a:pPr>
            <a:r>
              <a:rPr lang="en-US" b="1"/>
              <a:t>Pastry flour: </a:t>
            </a:r>
            <a:r>
              <a:rPr lang="en-US" sz="1200" b="0" i="0" u="none" strike="noStrike">
                <a:solidFill>
                  <a:schemeClr val="dk1"/>
                </a:solidFill>
                <a:latin typeface="Calibri"/>
                <a:ea typeface="Calibri"/>
                <a:cs typeface="Calibri"/>
                <a:sym typeface="Calibri"/>
              </a:rPr>
              <a:t>This flour is not as strong as bread flour and not as delicate as cake flour. Use pastry flour for baking cookies, pie pastry, and some sweet</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yeast doughs, biscuits, and muffins. It feels like cake flour, but has the creamy color of bread flour. Gluten content is 9%–10%.</a:t>
            </a:r>
            <a:endParaRPr/>
          </a:p>
          <a:p>
            <a:pPr marL="0" lvl="0" indent="0" algn="l" rtl="0">
              <a:spcBef>
                <a:spcPts val="0"/>
              </a:spcBef>
              <a:spcAft>
                <a:spcPts val="0"/>
              </a:spcAft>
              <a:buNone/>
            </a:pPr>
            <a:endParaRPr b="1"/>
          </a:p>
          <a:p>
            <a:pPr marL="0" lvl="0" indent="0" algn="l" rtl="0">
              <a:spcBef>
                <a:spcPts val="0"/>
              </a:spcBef>
              <a:spcAft>
                <a:spcPts val="0"/>
              </a:spcAft>
              <a:buNone/>
            </a:pPr>
            <a:r>
              <a:rPr lang="en-US" b="1"/>
              <a:t>Semolina flour: </a:t>
            </a:r>
            <a:r>
              <a:rPr lang="en-US" sz="1200" b="0" i="0" u="none" strike="noStrike">
                <a:solidFill>
                  <a:schemeClr val="dk1"/>
                </a:solidFill>
                <a:latin typeface="Calibri"/>
                <a:ea typeface="Calibri"/>
                <a:cs typeface="Calibri"/>
                <a:sym typeface="Calibri"/>
              </a:rPr>
              <a:t>This is a type of durum flour, but it is more coarsely ground than the flour used to make most breads. It has a fine texture with a high</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gluten content and is primarily used to make pastas and certain Italian pastries. Gluten content is 13.5% or more.</a:t>
            </a:r>
            <a:endParaRPr/>
          </a:p>
        </p:txBody>
      </p:sp>
      <p:sp>
        <p:nvSpPr>
          <p:cNvPr id="270" name="Google Shape;27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Fats/Shortenings </a:t>
            </a:r>
            <a:r>
              <a:rPr lang="en-US" sz="1200" b="0" i="0" u="none" strike="noStrike">
                <a:solidFill>
                  <a:schemeClr val="dk1"/>
                </a:solidFill>
                <a:latin typeface="Calibri"/>
                <a:ea typeface="Calibri"/>
                <a:cs typeface="Calibri"/>
                <a:sym typeface="Calibri"/>
              </a:rPr>
              <a:t>make baked goods moist, add flavor, and keep baked items fresh longer. Any fat, such as oil or butter, acts as a shortening in baking.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The more thoroughly mixed, the more the fat will affect the item’s overall texture. Fats that are rubbed, cut, or rolled into doughs tend to separate the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dough into layers, creating a flaky texture. When the fat is thoroughly creamed together with the other ingredients, the resulting texture of the baked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item will be smooth, soft, and more cake-like.</a:t>
            </a:r>
            <a:endParaRPr/>
          </a:p>
        </p:txBody>
      </p:sp>
      <p:sp>
        <p:nvSpPr>
          <p:cNvPr id="287" name="Google Shape;28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Sweeteners</a:t>
            </a:r>
            <a:r>
              <a:rPr lang="en-US" sz="1200" b="0" i="0" u="none" strike="noStrike">
                <a:solidFill>
                  <a:schemeClr val="dk1"/>
                </a:solidFill>
                <a:latin typeface="Calibri"/>
                <a:ea typeface="Calibri"/>
                <a:cs typeface="Calibri"/>
                <a:sym typeface="Calibri"/>
              </a:rPr>
              <a:t> include refined sugars, sugar syrups, molasses, brown sugar, corn syrup, honey, and malt syrup (usually used in yeast breads). Sweeteners add</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flavor and color to baked goods. They also help the shortening blend with other ingredients and make the product soft and tender. When a product containing refined sugars is baked, the heat causes the sugar to turn a light brown color. This process is called </a:t>
            </a:r>
            <a:r>
              <a:rPr lang="en-US" sz="1200" b="1" i="0" u="none" strike="noStrike">
                <a:solidFill>
                  <a:schemeClr val="dk1"/>
                </a:solidFill>
                <a:latin typeface="Calibri"/>
                <a:ea typeface="Calibri"/>
                <a:cs typeface="Calibri"/>
                <a:sym typeface="Calibri"/>
              </a:rPr>
              <a:t>caramelization</a:t>
            </a:r>
            <a:r>
              <a:rPr lang="en-US" sz="1200" b="0" i="0" u="none" strike="noStrike">
                <a:solidFill>
                  <a:schemeClr val="dk1"/>
                </a:solidFill>
                <a:latin typeface="Calibri"/>
                <a:ea typeface="Calibri"/>
                <a:cs typeface="Calibri"/>
                <a:sym typeface="Calibri"/>
              </a:rPr>
              <a:t> and occurs whenever sugar is used as an ingredient in baked items. Artificial sweeteners and sugar substitutes used in baking do not create caramelization, so they will produce baked goods that are lighter in color.</a:t>
            </a:r>
            <a:endParaRPr/>
          </a:p>
        </p:txBody>
      </p:sp>
      <p:sp>
        <p:nvSpPr>
          <p:cNvPr id="294" name="Google Shape;29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Leaveners</a:t>
            </a:r>
            <a:r>
              <a:rPr lang="en-US" sz="1200" b="0" i="0" u="none" strike="noStrike">
                <a:solidFill>
                  <a:schemeClr val="dk1"/>
                </a:solidFill>
                <a:latin typeface="Calibri"/>
                <a:ea typeface="Calibri"/>
                <a:cs typeface="Calibri"/>
                <a:sym typeface="Calibri"/>
              </a:rPr>
              <a:t> are necessary in baking because they allow the dough or batter to rise. It is important to measure all leavening agents very carefully.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Even small changes can produce major defects in baked products. Leaveners fall into three categories: chemical, organic, and physical.</a:t>
            </a:r>
            <a:endParaRPr/>
          </a:p>
        </p:txBody>
      </p:sp>
      <p:sp>
        <p:nvSpPr>
          <p:cNvPr id="301" name="Google Shape;30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Chemical leaveners </a:t>
            </a:r>
            <a:r>
              <a:rPr lang="en-US" sz="1200" b="0" i="0" u="none" strike="noStrike">
                <a:solidFill>
                  <a:schemeClr val="dk1"/>
                </a:solidFill>
                <a:latin typeface="Calibri"/>
                <a:ea typeface="Calibri"/>
                <a:cs typeface="Calibri"/>
                <a:sym typeface="Calibri"/>
              </a:rPr>
              <a:t>react with other ingredients to produce carbon dioxide gas, which helps batter to rise as it is heated. Baking powder is a very versatile chemical leavener. It is a mixture of baking soda and an acid with an inactive material, like starch. Because there is acid in the baking powder, the pastry chef does not need to add any acid to the batter for leavening to take place. Leavening occurs when liquid and heat are added.</a:t>
            </a:r>
            <a:endParaRPr/>
          </a:p>
        </p:txBody>
      </p:sp>
      <p:sp>
        <p:nvSpPr>
          <p:cNvPr id="308" name="Google Shape;30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13"/>
        <p:cNvGrpSpPr/>
        <p:nvPr/>
      </p:nvGrpSpPr>
      <p:grpSpPr>
        <a:xfrm>
          <a:off x="0" y="0"/>
          <a:ext cx="0" cy="0"/>
          <a:chOff x="0" y="0"/>
          <a:chExt cx="0" cy="0"/>
        </a:xfrm>
      </p:grpSpPr>
      <p:sp>
        <p:nvSpPr>
          <p:cNvPr id="14" name="Google Shape;14;p2"/>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2"/>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b="0" i="0" u="none" strike="noStrike" cap="none">
                <a:solidFill>
                  <a:schemeClr val="lt1"/>
                </a:solidFill>
                <a:latin typeface="Arial"/>
                <a:ea typeface="Arial"/>
                <a:cs typeface="Arial"/>
                <a:sym typeface="Arial"/>
              </a:rPr>
              <a:t>© Copyright 2017 by the National Restaurant Association Educational Foundation (NRAEF). All rights reserved.</a:t>
            </a:r>
            <a:endParaRPr/>
          </a:p>
        </p:txBody>
      </p:sp>
      <p:pic>
        <p:nvPicPr>
          <p:cNvPr id="16" name="Google Shape;16;p2"/>
          <p:cNvPicPr preferRelativeResize="0"/>
          <p:nvPr/>
        </p:nvPicPr>
        <p:blipFill rotWithShape="1">
          <a:blip r:embed="rId2">
            <a:alphaModFix/>
          </a:blip>
          <a:srcRect t="44083" r="8482" b="15243"/>
          <a:stretch/>
        </p:blipFill>
        <p:spPr>
          <a:xfrm>
            <a:off x="3116180" y="2108200"/>
            <a:ext cx="5867400" cy="3911600"/>
          </a:xfrm>
          <a:prstGeom prst="rect">
            <a:avLst/>
          </a:prstGeom>
          <a:noFill/>
          <a:ln w="19050" cap="flat" cmpd="sng">
            <a:solidFill>
              <a:schemeClr val="lt1"/>
            </a:solidFill>
            <a:prstDash val="solid"/>
            <a:miter lim="800000"/>
            <a:headEnd type="none" w="sm" len="sm"/>
            <a:tailEnd type="none" w="sm" len="sm"/>
          </a:ln>
        </p:spPr>
      </p:pic>
      <p:pic>
        <p:nvPicPr>
          <p:cNvPr id="17" name="Google Shape;17;p2"/>
          <p:cNvPicPr preferRelativeResize="0"/>
          <p:nvPr/>
        </p:nvPicPr>
        <p:blipFill rotWithShape="1">
          <a:blip r:embed="rId3">
            <a:alphaModFix/>
          </a:blip>
          <a:srcRect/>
          <a:stretch/>
        </p:blipFill>
        <p:spPr>
          <a:xfrm>
            <a:off x="3649581" y="304800"/>
            <a:ext cx="4749800" cy="15494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01"/>
        <p:cNvGrpSpPr/>
        <p:nvPr/>
      </p:nvGrpSpPr>
      <p:grpSpPr>
        <a:xfrm>
          <a:off x="0" y="0"/>
          <a:ext cx="0" cy="0"/>
          <a:chOff x="0" y="0"/>
          <a:chExt cx="0" cy="0"/>
        </a:xfrm>
      </p:grpSpPr>
      <p:pic>
        <p:nvPicPr>
          <p:cNvPr id="102" name="Google Shape;102;p11"/>
          <p:cNvPicPr preferRelativeResize="0"/>
          <p:nvPr/>
        </p:nvPicPr>
        <p:blipFill rotWithShape="1">
          <a:blip r:embed="rId2">
            <a:alphaModFix/>
          </a:blip>
          <a:srcRect/>
          <a:stretch/>
        </p:blipFill>
        <p:spPr>
          <a:xfrm>
            <a:off x="2641600" y="304800"/>
            <a:ext cx="6908800" cy="1549400"/>
          </a:xfrm>
          <a:prstGeom prst="rect">
            <a:avLst/>
          </a:prstGeom>
          <a:noFill/>
          <a:ln>
            <a:noFill/>
          </a:ln>
        </p:spPr>
      </p:pic>
      <p:sp>
        <p:nvSpPr>
          <p:cNvPr id="103" name="Google Shape;103;p11"/>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4" name="Google Shape;104;p11"/>
          <p:cNvPicPr preferRelativeResize="0"/>
          <p:nvPr/>
        </p:nvPicPr>
        <p:blipFill rotWithShape="1">
          <a:blip r:embed="rId3">
            <a:alphaModFix/>
          </a:blip>
          <a:srcRect l="6761" t="6297" r="1024" b="11445"/>
          <a:stretch/>
        </p:blipFill>
        <p:spPr>
          <a:xfrm>
            <a:off x="2133600" y="2133600"/>
            <a:ext cx="7823200" cy="3886200"/>
          </a:xfrm>
          <a:prstGeom prst="rect">
            <a:avLst/>
          </a:prstGeom>
          <a:noFill/>
          <a:ln w="19050" cap="flat" cmpd="sng">
            <a:solidFill>
              <a:schemeClr val="lt1"/>
            </a:solidFill>
            <a:prstDash val="solid"/>
            <a:miter lim="800000"/>
            <a:headEnd type="none" w="sm" len="sm"/>
            <a:tailEnd type="none" w="sm" len="sm"/>
          </a:ln>
        </p:spPr>
      </p:pic>
      <p:sp>
        <p:nvSpPr>
          <p:cNvPr id="105" name="Google Shape;105;p11"/>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06"/>
        <p:cNvGrpSpPr/>
        <p:nvPr/>
      </p:nvGrpSpPr>
      <p:grpSpPr>
        <a:xfrm>
          <a:off x="0" y="0"/>
          <a:ext cx="0" cy="0"/>
          <a:chOff x="0" y="0"/>
          <a:chExt cx="0" cy="0"/>
        </a:xfrm>
      </p:grpSpPr>
      <p:sp>
        <p:nvSpPr>
          <p:cNvPr id="107" name="Google Shape;107;p12"/>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8" name="Google Shape;108;p12"/>
          <p:cNvPicPr preferRelativeResize="0"/>
          <p:nvPr/>
        </p:nvPicPr>
        <p:blipFill rotWithShape="1">
          <a:blip r:embed="rId2">
            <a:alphaModFix/>
          </a:blip>
          <a:srcRect l="1855" t="2802" r="1333" b="1858"/>
          <a:stretch/>
        </p:blipFill>
        <p:spPr>
          <a:xfrm>
            <a:off x="2133600" y="2108200"/>
            <a:ext cx="7823200" cy="3911600"/>
          </a:xfrm>
          <a:prstGeom prst="rect">
            <a:avLst/>
          </a:prstGeom>
          <a:noFill/>
          <a:ln w="19050" cap="flat" cmpd="sng">
            <a:solidFill>
              <a:schemeClr val="lt1"/>
            </a:solidFill>
            <a:prstDash val="solid"/>
            <a:miter lim="800000"/>
            <a:headEnd type="none" w="sm" len="sm"/>
            <a:tailEnd type="none" w="sm" len="sm"/>
          </a:ln>
        </p:spPr>
      </p:pic>
      <p:pic>
        <p:nvPicPr>
          <p:cNvPr id="109" name="Google Shape;109;p12"/>
          <p:cNvPicPr preferRelativeResize="0"/>
          <p:nvPr/>
        </p:nvPicPr>
        <p:blipFill rotWithShape="1">
          <a:blip r:embed="rId3">
            <a:alphaModFix/>
          </a:blip>
          <a:srcRect/>
          <a:stretch/>
        </p:blipFill>
        <p:spPr>
          <a:xfrm>
            <a:off x="3208868" y="304800"/>
            <a:ext cx="5774267" cy="1549400"/>
          </a:xfrm>
          <a:prstGeom prst="rect">
            <a:avLst/>
          </a:prstGeom>
          <a:noFill/>
          <a:ln>
            <a:noFill/>
          </a:ln>
        </p:spPr>
      </p:pic>
      <p:sp>
        <p:nvSpPr>
          <p:cNvPr id="110" name="Google Shape;110;p12"/>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11"/>
        <p:cNvGrpSpPr/>
        <p:nvPr/>
      </p:nvGrpSpPr>
      <p:grpSpPr>
        <a:xfrm>
          <a:off x="0" y="0"/>
          <a:ext cx="0" cy="0"/>
          <a:chOff x="0" y="0"/>
          <a:chExt cx="0" cy="0"/>
        </a:xfrm>
      </p:grpSpPr>
      <p:sp>
        <p:nvSpPr>
          <p:cNvPr id="112" name="Google Shape;112;p13"/>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3" name="Google Shape;113;p13"/>
          <p:cNvPicPr preferRelativeResize="0"/>
          <p:nvPr/>
        </p:nvPicPr>
        <p:blipFill rotWithShape="1">
          <a:blip r:embed="rId2">
            <a:alphaModFix/>
          </a:blip>
          <a:srcRect l="1378" t="22548" r="2625" b="13461"/>
          <a:stretch/>
        </p:blipFill>
        <p:spPr>
          <a:xfrm>
            <a:off x="2133600" y="2108200"/>
            <a:ext cx="7823200" cy="3911600"/>
          </a:xfrm>
          <a:prstGeom prst="rect">
            <a:avLst/>
          </a:prstGeom>
          <a:noFill/>
          <a:ln w="19050" cap="flat" cmpd="sng">
            <a:solidFill>
              <a:schemeClr val="lt1"/>
            </a:solidFill>
            <a:prstDash val="solid"/>
            <a:miter lim="800000"/>
            <a:headEnd type="none" w="sm" len="sm"/>
            <a:tailEnd type="none" w="sm" len="sm"/>
          </a:ln>
        </p:spPr>
      </p:pic>
      <p:pic>
        <p:nvPicPr>
          <p:cNvPr id="114" name="Google Shape;114;p13"/>
          <p:cNvPicPr preferRelativeResize="0"/>
          <p:nvPr/>
        </p:nvPicPr>
        <p:blipFill rotWithShape="1">
          <a:blip r:embed="rId3">
            <a:alphaModFix/>
          </a:blip>
          <a:srcRect/>
          <a:stretch/>
        </p:blipFill>
        <p:spPr>
          <a:xfrm>
            <a:off x="2946401" y="304800"/>
            <a:ext cx="6079067" cy="1549400"/>
          </a:xfrm>
          <a:prstGeom prst="rect">
            <a:avLst/>
          </a:prstGeom>
          <a:noFill/>
          <a:ln>
            <a:noFill/>
          </a:ln>
        </p:spPr>
      </p:pic>
      <p:sp>
        <p:nvSpPr>
          <p:cNvPr id="115" name="Google Shape;115;p13"/>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16"/>
        <p:cNvGrpSpPr/>
        <p:nvPr/>
      </p:nvGrpSpPr>
      <p:grpSpPr>
        <a:xfrm>
          <a:off x="0" y="0"/>
          <a:ext cx="0" cy="0"/>
          <a:chOff x="0" y="0"/>
          <a:chExt cx="0" cy="0"/>
        </a:xfrm>
      </p:grpSpPr>
      <p:pic>
        <p:nvPicPr>
          <p:cNvPr id="117" name="Google Shape;117;p14"/>
          <p:cNvPicPr preferRelativeResize="0"/>
          <p:nvPr/>
        </p:nvPicPr>
        <p:blipFill rotWithShape="1">
          <a:blip r:embed="rId2">
            <a:alphaModFix/>
          </a:blip>
          <a:srcRect/>
          <a:stretch/>
        </p:blipFill>
        <p:spPr>
          <a:xfrm>
            <a:off x="2336800" y="304800"/>
            <a:ext cx="7687733" cy="1549400"/>
          </a:xfrm>
          <a:prstGeom prst="rect">
            <a:avLst/>
          </a:prstGeom>
          <a:noFill/>
          <a:ln>
            <a:noFill/>
          </a:ln>
        </p:spPr>
      </p:pic>
      <p:sp>
        <p:nvSpPr>
          <p:cNvPr id="118" name="Google Shape;118;p14"/>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9" name="Google Shape;119;p14"/>
          <p:cNvPicPr preferRelativeResize="0"/>
          <p:nvPr/>
        </p:nvPicPr>
        <p:blipFill rotWithShape="1">
          <a:blip r:embed="rId3">
            <a:alphaModFix/>
          </a:blip>
          <a:srcRect l="1695" t="9468" r="29999" b="22232"/>
          <a:stretch/>
        </p:blipFill>
        <p:spPr>
          <a:xfrm>
            <a:off x="2133600" y="2108200"/>
            <a:ext cx="7823200" cy="3911600"/>
          </a:xfrm>
          <a:prstGeom prst="rect">
            <a:avLst/>
          </a:prstGeom>
          <a:noFill/>
          <a:ln w="19050" cap="flat" cmpd="sng">
            <a:solidFill>
              <a:schemeClr val="lt1"/>
            </a:solidFill>
            <a:prstDash val="solid"/>
            <a:miter lim="800000"/>
            <a:headEnd type="none" w="sm" len="sm"/>
            <a:tailEnd type="none" w="sm" len="sm"/>
          </a:ln>
        </p:spPr>
      </p:pic>
      <p:sp>
        <p:nvSpPr>
          <p:cNvPr id="120" name="Google Shape;120;p14"/>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121"/>
        <p:cNvGrpSpPr/>
        <p:nvPr/>
      </p:nvGrpSpPr>
      <p:grpSpPr>
        <a:xfrm>
          <a:off x="0" y="0"/>
          <a:ext cx="0" cy="0"/>
          <a:chOff x="0" y="0"/>
          <a:chExt cx="0" cy="0"/>
        </a:xfrm>
      </p:grpSpPr>
      <p:sp>
        <p:nvSpPr>
          <p:cNvPr id="122" name="Google Shape;122;p15"/>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3" name="Google Shape;123;p15"/>
          <p:cNvPicPr preferRelativeResize="0"/>
          <p:nvPr/>
        </p:nvPicPr>
        <p:blipFill rotWithShape="1">
          <a:blip r:embed="rId2">
            <a:alphaModFix/>
          </a:blip>
          <a:srcRect l="11604" t="14082" r="20654" b="18178"/>
          <a:stretch/>
        </p:blipFill>
        <p:spPr>
          <a:xfrm>
            <a:off x="2133600" y="2108200"/>
            <a:ext cx="7823200" cy="3911600"/>
          </a:xfrm>
          <a:prstGeom prst="rect">
            <a:avLst/>
          </a:prstGeom>
          <a:noFill/>
          <a:ln w="19050" cap="flat" cmpd="sng">
            <a:solidFill>
              <a:schemeClr val="lt1"/>
            </a:solidFill>
            <a:prstDash val="solid"/>
            <a:miter lim="800000"/>
            <a:headEnd type="none" w="sm" len="sm"/>
            <a:tailEnd type="none" w="sm" len="sm"/>
          </a:ln>
        </p:spPr>
      </p:pic>
      <p:pic>
        <p:nvPicPr>
          <p:cNvPr id="124" name="Google Shape;124;p15"/>
          <p:cNvPicPr preferRelativeResize="0"/>
          <p:nvPr/>
        </p:nvPicPr>
        <p:blipFill rotWithShape="1">
          <a:blip r:embed="rId3">
            <a:alphaModFix/>
          </a:blip>
          <a:srcRect/>
          <a:stretch/>
        </p:blipFill>
        <p:spPr>
          <a:xfrm>
            <a:off x="2887135" y="304800"/>
            <a:ext cx="6417733" cy="1549400"/>
          </a:xfrm>
          <a:prstGeom prst="rect">
            <a:avLst/>
          </a:prstGeom>
          <a:noFill/>
          <a:ln>
            <a:noFill/>
          </a:ln>
        </p:spPr>
      </p:pic>
      <p:sp>
        <p:nvSpPr>
          <p:cNvPr id="125" name="Google Shape;125;p15"/>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26"/>
        <p:cNvGrpSpPr/>
        <p:nvPr/>
      </p:nvGrpSpPr>
      <p:grpSpPr>
        <a:xfrm>
          <a:off x="0" y="0"/>
          <a:ext cx="0" cy="0"/>
          <a:chOff x="0" y="0"/>
          <a:chExt cx="0" cy="0"/>
        </a:xfrm>
      </p:grpSpPr>
      <p:sp>
        <p:nvSpPr>
          <p:cNvPr id="127" name="Google Shape;127;p16"/>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8" name="Google Shape;128;p16"/>
          <p:cNvPicPr preferRelativeResize="0"/>
          <p:nvPr/>
        </p:nvPicPr>
        <p:blipFill rotWithShape="1">
          <a:blip r:embed="rId2">
            <a:alphaModFix/>
          </a:blip>
          <a:srcRect l="485" t="7181" r="1755" b="43902"/>
          <a:stretch/>
        </p:blipFill>
        <p:spPr>
          <a:xfrm>
            <a:off x="2133600" y="2108200"/>
            <a:ext cx="7823200" cy="3911600"/>
          </a:xfrm>
          <a:prstGeom prst="rect">
            <a:avLst/>
          </a:prstGeom>
          <a:noFill/>
          <a:ln w="19050" cap="flat" cmpd="sng">
            <a:solidFill>
              <a:schemeClr val="lt1"/>
            </a:solidFill>
            <a:prstDash val="solid"/>
            <a:miter lim="800000"/>
            <a:headEnd type="none" w="sm" len="sm"/>
            <a:tailEnd type="none" w="sm" len="sm"/>
          </a:ln>
        </p:spPr>
      </p:pic>
      <p:pic>
        <p:nvPicPr>
          <p:cNvPr id="129" name="Google Shape;129;p16"/>
          <p:cNvPicPr preferRelativeResize="0"/>
          <p:nvPr/>
        </p:nvPicPr>
        <p:blipFill rotWithShape="1">
          <a:blip r:embed="rId3">
            <a:alphaModFix/>
          </a:blip>
          <a:srcRect/>
          <a:stretch/>
        </p:blipFill>
        <p:spPr>
          <a:xfrm>
            <a:off x="3352800" y="304800"/>
            <a:ext cx="5892800" cy="1549400"/>
          </a:xfrm>
          <a:prstGeom prst="rect">
            <a:avLst/>
          </a:prstGeom>
          <a:noFill/>
          <a:ln>
            <a:noFill/>
          </a:ln>
        </p:spPr>
      </p:pic>
      <p:sp>
        <p:nvSpPr>
          <p:cNvPr id="130" name="Google Shape;130;p16"/>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131"/>
        <p:cNvGrpSpPr/>
        <p:nvPr/>
      </p:nvGrpSpPr>
      <p:grpSpPr>
        <a:xfrm>
          <a:off x="0" y="0"/>
          <a:ext cx="0" cy="0"/>
          <a:chOff x="0" y="0"/>
          <a:chExt cx="0" cy="0"/>
        </a:xfrm>
      </p:grpSpPr>
      <p:sp>
        <p:nvSpPr>
          <p:cNvPr id="132" name="Google Shape;132;p17"/>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3" name="Google Shape;133;p17"/>
          <p:cNvPicPr preferRelativeResize="0"/>
          <p:nvPr/>
        </p:nvPicPr>
        <p:blipFill rotWithShape="1">
          <a:blip r:embed="rId2">
            <a:alphaModFix/>
          </a:blip>
          <a:srcRect l="20715" t="6701" r="254" b="14267"/>
          <a:stretch/>
        </p:blipFill>
        <p:spPr>
          <a:xfrm>
            <a:off x="2133600" y="2116138"/>
            <a:ext cx="7823200" cy="3897312"/>
          </a:xfrm>
          <a:prstGeom prst="rect">
            <a:avLst/>
          </a:prstGeom>
          <a:noFill/>
          <a:ln w="19050" cap="flat" cmpd="sng">
            <a:solidFill>
              <a:schemeClr val="lt1"/>
            </a:solidFill>
            <a:prstDash val="solid"/>
            <a:miter lim="800000"/>
            <a:headEnd type="none" w="sm" len="sm"/>
            <a:tailEnd type="none" w="sm" len="sm"/>
          </a:ln>
        </p:spPr>
      </p:pic>
      <p:pic>
        <p:nvPicPr>
          <p:cNvPr id="134" name="Google Shape;134;p17"/>
          <p:cNvPicPr preferRelativeResize="0"/>
          <p:nvPr/>
        </p:nvPicPr>
        <p:blipFill rotWithShape="1">
          <a:blip r:embed="rId3">
            <a:alphaModFix/>
          </a:blip>
          <a:srcRect/>
          <a:stretch/>
        </p:blipFill>
        <p:spPr>
          <a:xfrm>
            <a:off x="3860800" y="304800"/>
            <a:ext cx="4588933" cy="1549400"/>
          </a:xfrm>
          <a:prstGeom prst="rect">
            <a:avLst/>
          </a:prstGeom>
          <a:noFill/>
          <a:ln>
            <a:noFill/>
          </a:ln>
        </p:spPr>
      </p:pic>
      <p:sp>
        <p:nvSpPr>
          <p:cNvPr id="135" name="Google Shape;135;p17"/>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136"/>
        <p:cNvGrpSpPr/>
        <p:nvPr/>
      </p:nvGrpSpPr>
      <p:grpSpPr>
        <a:xfrm>
          <a:off x="0" y="0"/>
          <a:ext cx="0" cy="0"/>
          <a:chOff x="0" y="0"/>
          <a:chExt cx="0" cy="0"/>
        </a:xfrm>
      </p:grpSpPr>
      <p:pic>
        <p:nvPicPr>
          <p:cNvPr id="137" name="Google Shape;137;p18"/>
          <p:cNvPicPr preferRelativeResize="0"/>
          <p:nvPr/>
        </p:nvPicPr>
        <p:blipFill rotWithShape="1">
          <a:blip r:embed="rId2">
            <a:alphaModFix/>
          </a:blip>
          <a:srcRect/>
          <a:stretch/>
        </p:blipFill>
        <p:spPr>
          <a:xfrm>
            <a:off x="2133600" y="304800"/>
            <a:ext cx="7823200" cy="1549400"/>
          </a:xfrm>
          <a:prstGeom prst="rect">
            <a:avLst/>
          </a:prstGeom>
          <a:noFill/>
          <a:ln>
            <a:noFill/>
          </a:ln>
        </p:spPr>
      </p:pic>
      <p:sp>
        <p:nvSpPr>
          <p:cNvPr id="138" name="Google Shape;138;p18"/>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9" name="Google Shape;139;p18"/>
          <p:cNvPicPr preferRelativeResize="0"/>
          <p:nvPr/>
        </p:nvPicPr>
        <p:blipFill rotWithShape="1">
          <a:blip r:embed="rId3">
            <a:alphaModFix/>
          </a:blip>
          <a:srcRect l="9970" t="8789" r="1945" b="12923"/>
          <a:stretch/>
        </p:blipFill>
        <p:spPr>
          <a:xfrm>
            <a:off x="2133600" y="2108200"/>
            <a:ext cx="7823200" cy="3911600"/>
          </a:xfrm>
          <a:prstGeom prst="rect">
            <a:avLst/>
          </a:prstGeom>
          <a:noFill/>
          <a:ln w="19050" cap="flat" cmpd="sng">
            <a:solidFill>
              <a:schemeClr val="lt1"/>
            </a:solidFill>
            <a:prstDash val="solid"/>
            <a:miter lim="800000"/>
            <a:headEnd type="none" w="sm" len="sm"/>
            <a:tailEnd type="none" w="sm" len="sm"/>
          </a:ln>
        </p:spPr>
      </p:pic>
      <p:sp>
        <p:nvSpPr>
          <p:cNvPr id="140" name="Google Shape;140;p18"/>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141"/>
        <p:cNvGrpSpPr/>
        <p:nvPr/>
      </p:nvGrpSpPr>
      <p:grpSpPr>
        <a:xfrm>
          <a:off x="0" y="0"/>
          <a:ext cx="0" cy="0"/>
          <a:chOff x="0" y="0"/>
          <a:chExt cx="0" cy="0"/>
        </a:xfrm>
      </p:grpSpPr>
      <p:sp>
        <p:nvSpPr>
          <p:cNvPr id="142" name="Google Shape;142;p19"/>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3" name="Google Shape;143;p19"/>
          <p:cNvPicPr preferRelativeResize="0"/>
          <p:nvPr/>
        </p:nvPicPr>
        <p:blipFill rotWithShape="1">
          <a:blip r:embed="rId2">
            <a:alphaModFix/>
          </a:blip>
          <a:srcRect l="3918" t="52081" r="7284" b="8456"/>
          <a:stretch/>
        </p:blipFill>
        <p:spPr>
          <a:xfrm>
            <a:off x="2133600" y="2108200"/>
            <a:ext cx="7823200" cy="3911600"/>
          </a:xfrm>
          <a:prstGeom prst="rect">
            <a:avLst/>
          </a:prstGeom>
          <a:noFill/>
          <a:ln w="19050" cap="flat" cmpd="sng">
            <a:solidFill>
              <a:schemeClr val="lt1"/>
            </a:solidFill>
            <a:prstDash val="solid"/>
            <a:miter lim="800000"/>
            <a:headEnd type="none" w="sm" len="sm"/>
            <a:tailEnd type="none" w="sm" len="sm"/>
          </a:ln>
        </p:spPr>
      </p:pic>
      <p:pic>
        <p:nvPicPr>
          <p:cNvPr id="144" name="Google Shape;144;p19"/>
          <p:cNvPicPr preferRelativeResize="0"/>
          <p:nvPr/>
        </p:nvPicPr>
        <p:blipFill rotWithShape="1">
          <a:blip r:embed="rId3">
            <a:alphaModFix/>
          </a:blip>
          <a:srcRect/>
          <a:stretch/>
        </p:blipFill>
        <p:spPr>
          <a:xfrm>
            <a:off x="3251200" y="304800"/>
            <a:ext cx="5994400" cy="1562100"/>
          </a:xfrm>
          <a:prstGeom prst="rect">
            <a:avLst/>
          </a:prstGeom>
          <a:noFill/>
          <a:ln>
            <a:noFill/>
          </a:ln>
        </p:spPr>
      </p:pic>
      <p:sp>
        <p:nvSpPr>
          <p:cNvPr id="145" name="Google Shape;145;p19"/>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46"/>
        <p:cNvGrpSpPr/>
        <p:nvPr/>
      </p:nvGrpSpPr>
      <p:grpSpPr>
        <a:xfrm>
          <a:off x="0" y="0"/>
          <a:ext cx="0" cy="0"/>
          <a:chOff x="0" y="0"/>
          <a:chExt cx="0" cy="0"/>
        </a:xfrm>
      </p:grpSpPr>
      <p:sp>
        <p:nvSpPr>
          <p:cNvPr id="147" name="Google Shape;147;p20"/>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8" name="Google Shape;148;p20"/>
          <p:cNvPicPr preferRelativeResize="0"/>
          <p:nvPr/>
        </p:nvPicPr>
        <p:blipFill rotWithShape="1">
          <a:blip r:embed="rId2">
            <a:alphaModFix/>
          </a:blip>
          <a:srcRect l="4" t="2264" r="19508" b="17249"/>
          <a:stretch/>
        </p:blipFill>
        <p:spPr>
          <a:xfrm>
            <a:off x="2133600" y="2108200"/>
            <a:ext cx="7823200" cy="3911600"/>
          </a:xfrm>
          <a:prstGeom prst="rect">
            <a:avLst/>
          </a:prstGeom>
          <a:noFill/>
          <a:ln w="19050" cap="flat" cmpd="sng">
            <a:solidFill>
              <a:schemeClr val="lt1"/>
            </a:solidFill>
            <a:prstDash val="solid"/>
            <a:miter lim="800000"/>
            <a:headEnd type="none" w="sm" len="sm"/>
            <a:tailEnd type="none" w="sm" len="sm"/>
          </a:ln>
        </p:spPr>
      </p:pic>
      <p:pic>
        <p:nvPicPr>
          <p:cNvPr id="149" name="Google Shape;149;p20"/>
          <p:cNvPicPr preferRelativeResize="0"/>
          <p:nvPr/>
        </p:nvPicPr>
        <p:blipFill rotWithShape="1">
          <a:blip r:embed="rId3">
            <a:alphaModFix/>
          </a:blip>
          <a:srcRect/>
          <a:stretch/>
        </p:blipFill>
        <p:spPr>
          <a:xfrm>
            <a:off x="3352800" y="304800"/>
            <a:ext cx="6112933" cy="1549400"/>
          </a:xfrm>
          <a:prstGeom prst="rect">
            <a:avLst/>
          </a:prstGeom>
          <a:noFill/>
          <a:ln>
            <a:noFill/>
          </a:ln>
        </p:spPr>
      </p:pic>
      <p:sp>
        <p:nvSpPr>
          <p:cNvPr id="150" name="Google Shape;150;p20"/>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_picture">
  <p:cSld name="Content_picture">
    <p:spTree>
      <p:nvGrpSpPr>
        <p:cNvPr id="1" name="Shape 18"/>
        <p:cNvGrpSpPr/>
        <p:nvPr/>
      </p:nvGrpSpPr>
      <p:grpSpPr>
        <a:xfrm>
          <a:off x="0" y="0"/>
          <a:ext cx="0" cy="0"/>
          <a:chOff x="0" y="0"/>
          <a:chExt cx="0" cy="0"/>
        </a:xfrm>
      </p:grpSpPr>
      <p:cxnSp>
        <p:nvCxnSpPr>
          <p:cNvPr id="19" name="Google Shape;19;p3"/>
          <p:cNvCxnSpPr/>
          <p:nvPr/>
        </p:nvCxnSpPr>
        <p:spPr>
          <a:xfrm>
            <a:off x="508000" y="381000"/>
            <a:ext cx="0" cy="5715000"/>
          </a:xfrm>
          <a:prstGeom prst="straightConnector1">
            <a:avLst/>
          </a:prstGeom>
          <a:noFill/>
          <a:ln w="9525" cap="flat" cmpd="sng">
            <a:solidFill>
              <a:srgbClr val="EA5E2F"/>
            </a:solidFill>
            <a:prstDash val="solid"/>
            <a:round/>
            <a:headEnd type="none" w="sm" len="sm"/>
            <a:tailEnd type="none" w="sm" len="sm"/>
          </a:ln>
        </p:spPr>
      </p:cxnSp>
      <p:sp>
        <p:nvSpPr>
          <p:cNvPr id="20" name="Google Shape;20;p3"/>
          <p:cNvSpPr/>
          <p:nvPr/>
        </p:nvSpPr>
        <p:spPr>
          <a:xfrm>
            <a:off x="406400" y="152400"/>
            <a:ext cx="609600" cy="457200"/>
          </a:xfrm>
          <a:prstGeom prst="ellipse">
            <a:avLst/>
          </a:prstGeom>
          <a:solidFill>
            <a:schemeClr val="lt1"/>
          </a:solidFill>
          <a:ln w="9525" cap="flat" cmpd="sng">
            <a:solidFill>
              <a:srgbClr val="EA5E2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3"/>
          <p:cNvSpPr/>
          <p:nvPr/>
        </p:nvSpPr>
        <p:spPr>
          <a:xfrm>
            <a:off x="609600" y="228600"/>
            <a:ext cx="2032000" cy="457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3"/>
          <p:cNvSpPr/>
          <p:nvPr/>
        </p:nvSpPr>
        <p:spPr>
          <a:xfrm>
            <a:off x="0" y="6324600"/>
            <a:ext cx="12192000" cy="5334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3"/>
          <p:cNvSpPr/>
          <p:nvPr/>
        </p:nvSpPr>
        <p:spPr>
          <a:xfrm>
            <a:off x="7315200" y="1295400"/>
            <a:ext cx="4470400" cy="2667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4;p3"/>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lstStyle>
            <a:lvl1pPr lvl="0" algn="l">
              <a:lnSpc>
                <a:spcPct val="50000"/>
              </a:lnSpc>
              <a:spcBef>
                <a:spcPts val="0"/>
              </a:spcBef>
              <a:spcAft>
                <a:spcPts val="0"/>
              </a:spcAft>
              <a:buSzPts val="1400"/>
              <a:buNone/>
              <a:defRPr/>
            </a:lvl1pPr>
            <a:lvl2pPr lvl="1" algn="l">
              <a:lnSpc>
                <a:spcPct val="50000"/>
              </a:lnSpc>
              <a:spcBef>
                <a:spcPts val="0"/>
              </a:spcBef>
              <a:spcAft>
                <a:spcPts val="0"/>
              </a:spcAft>
              <a:buSzPts val="1400"/>
              <a:buNone/>
              <a:defRPr/>
            </a:lvl2pPr>
            <a:lvl3pPr lvl="2" algn="l">
              <a:lnSpc>
                <a:spcPct val="50000"/>
              </a:lnSpc>
              <a:spcBef>
                <a:spcPts val="0"/>
              </a:spcBef>
              <a:spcAft>
                <a:spcPts val="0"/>
              </a:spcAft>
              <a:buSzPts val="1400"/>
              <a:buNone/>
              <a:defRPr/>
            </a:lvl3pPr>
            <a:lvl4pPr lvl="3" algn="l">
              <a:lnSpc>
                <a:spcPct val="50000"/>
              </a:lnSpc>
              <a:spcBef>
                <a:spcPts val="0"/>
              </a:spcBef>
              <a:spcAft>
                <a:spcPts val="0"/>
              </a:spcAft>
              <a:buSzPts val="1400"/>
              <a:buNone/>
              <a:defRPr/>
            </a:lvl4pPr>
            <a:lvl5pPr lvl="4" algn="l">
              <a:lnSpc>
                <a:spcPct val="50000"/>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3"/>
          <p:cNvSpPr>
            <a:spLocks noGrp="1"/>
          </p:cNvSpPr>
          <p:nvPr>
            <p:ph type="pic" idx="2"/>
          </p:nvPr>
        </p:nvSpPr>
        <p:spPr>
          <a:xfrm>
            <a:off x="7518400" y="1447800"/>
            <a:ext cx="4064000" cy="2362200"/>
          </a:xfrm>
          <a:prstGeom prst="rect">
            <a:avLst/>
          </a:prstGeom>
          <a:noFill/>
          <a:ln w="1270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360"/>
              </a:spcBef>
              <a:spcAft>
                <a:spcPts val="0"/>
              </a:spcAft>
              <a:buClr>
                <a:srgbClr val="EA5E2F"/>
              </a:buClr>
              <a:buSzPts val="1800"/>
              <a:buFont typeface="Arial"/>
              <a:buChar char="•"/>
              <a:defRPr sz="1800" b="0" i="0" u="none" strike="noStrike" cap="none">
                <a:solidFill>
                  <a:schemeClr val="dk1"/>
                </a:solidFill>
                <a:latin typeface="Arial"/>
                <a:ea typeface="Arial"/>
                <a:cs typeface="Arial"/>
                <a:sym typeface="Arial"/>
              </a:defRPr>
            </a:lvl1pPr>
            <a:lvl2pPr marR="0" lvl="1" algn="l" rtl="0">
              <a:spcBef>
                <a:spcPts val="320"/>
              </a:spcBef>
              <a:spcAft>
                <a:spcPts val="0"/>
              </a:spcAft>
              <a:buClr>
                <a:srgbClr val="EA5E2F"/>
              </a:buClr>
              <a:buSzPts val="1600"/>
              <a:buFont typeface="Courier New"/>
              <a:buChar char="o"/>
              <a:defRPr sz="1600" b="0" i="0" u="none" strike="noStrike" cap="none">
                <a:solidFill>
                  <a:schemeClr val="dk1"/>
                </a:solidFill>
                <a:latin typeface="Arial"/>
                <a:ea typeface="Arial"/>
                <a:cs typeface="Arial"/>
                <a:sym typeface="Arial"/>
              </a:defRPr>
            </a:lvl2pPr>
            <a:lvl3pPr marR="0" lvl="2" algn="l" rtl="0">
              <a:spcBef>
                <a:spcPts val="280"/>
              </a:spcBef>
              <a:spcAft>
                <a:spcPts val="0"/>
              </a:spcAft>
              <a:buClr>
                <a:srgbClr val="EA5E2F"/>
              </a:buClr>
              <a:buSzPts val="1400"/>
              <a:buFont typeface="Noto Sans Symbols"/>
              <a:buChar char="▪"/>
              <a:defRPr sz="1400" b="0" i="0" u="none" strike="noStrike" cap="none">
                <a:solidFill>
                  <a:schemeClr val="dk1"/>
                </a:solidFill>
                <a:latin typeface="Arial"/>
                <a:ea typeface="Arial"/>
                <a:cs typeface="Arial"/>
                <a:sym typeface="Arial"/>
              </a:defRPr>
            </a:lvl3pPr>
            <a:lvl4pPr marR="0" lvl="3" algn="l" rtl="0">
              <a:spcBef>
                <a:spcPts val="240"/>
              </a:spcBef>
              <a:spcAft>
                <a:spcPts val="0"/>
              </a:spcAft>
              <a:buClr>
                <a:srgbClr val="EA5E2F"/>
              </a:buClr>
              <a:buSzPts val="1200"/>
              <a:buFont typeface="Arial"/>
              <a:buChar char="–"/>
              <a:defRPr sz="1200" b="0" i="0" u="none" strike="noStrike" cap="none">
                <a:solidFill>
                  <a:srgbClr val="EA5E2F"/>
                </a:solidFill>
                <a:latin typeface="Arial"/>
                <a:ea typeface="Arial"/>
                <a:cs typeface="Arial"/>
                <a:sym typeface="Arial"/>
              </a:defRPr>
            </a:lvl4pPr>
            <a:lvl5pPr marR="0" lvl="4" algn="l" rtl="0">
              <a:spcBef>
                <a:spcPts val="200"/>
              </a:spcBef>
              <a:spcAft>
                <a:spcPts val="0"/>
              </a:spcAft>
              <a:buClr>
                <a:srgbClr val="EA5E2F"/>
              </a:buClr>
              <a:buSzPts val="1000"/>
              <a:buFont typeface="Arial"/>
              <a:buChar char="»"/>
              <a:defRPr sz="1000" b="0" i="0" u="none" strike="noStrike" cap="none">
                <a:solidFill>
                  <a:srgbClr val="EA5E2F"/>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 name="Google Shape;27;p3"/>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4EC1B4"/>
                </a:solidFill>
                <a:latin typeface="Helvetica Neue"/>
                <a:ea typeface="Helvetica Neue"/>
                <a:cs typeface="Helvetica Neue"/>
                <a:sym typeface="Helvetica Neue"/>
              </a:defRPr>
            </a:lvl1pPr>
            <a:lvl2pPr marL="0" lvl="1" indent="0" algn="r">
              <a:spcBef>
                <a:spcPts val="0"/>
              </a:spcBef>
              <a:buNone/>
              <a:defRPr sz="1200" b="0" i="0" u="none" strike="noStrike" cap="none">
                <a:solidFill>
                  <a:srgbClr val="4EC1B4"/>
                </a:solidFill>
                <a:latin typeface="Helvetica Neue"/>
                <a:ea typeface="Helvetica Neue"/>
                <a:cs typeface="Helvetica Neue"/>
                <a:sym typeface="Helvetica Neue"/>
              </a:defRPr>
            </a:lvl2pPr>
            <a:lvl3pPr marL="0" lvl="2" indent="0" algn="r">
              <a:spcBef>
                <a:spcPts val="0"/>
              </a:spcBef>
              <a:buNone/>
              <a:defRPr sz="1200" b="0" i="0" u="none" strike="noStrike" cap="none">
                <a:solidFill>
                  <a:srgbClr val="4EC1B4"/>
                </a:solidFill>
                <a:latin typeface="Helvetica Neue"/>
                <a:ea typeface="Helvetica Neue"/>
                <a:cs typeface="Helvetica Neue"/>
                <a:sym typeface="Helvetica Neue"/>
              </a:defRPr>
            </a:lvl3pPr>
            <a:lvl4pPr marL="0" lvl="3" indent="0" algn="r">
              <a:spcBef>
                <a:spcPts val="0"/>
              </a:spcBef>
              <a:buNone/>
              <a:defRPr sz="1200" b="0" i="0" u="none" strike="noStrike" cap="none">
                <a:solidFill>
                  <a:srgbClr val="4EC1B4"/>
                </a:solidFill>
                <a:latin typeface="Helvetica Neue"/>
                <a:ea typeface="Helvetica Neue"/>
                <a:cs typeface="Helvetica Neue"/>
                <a:sym typeface="Helvetica Neue"/>
              </a:defRPr>
            </a:lvl4pPr>
            <a:lvl5pPr marL="0" lvl="4" indent="0" algn="r">
              <a:spcBef>
                <a:spcPts val="0"/>
              </a:spcBef>
              <a:buNone/>
              <a:defRPr sz="1200" b="0" i="0" u="none" strike="noStrike" cap="none">
                <a:solidFill>
                  <a:srgbClr val="4EC1B4"/>
                </a:solidFill>
                <a:latin typeface="Helvetica Neue"/>
                <a:ea typeface="Helvetica Neue"/>
                <a:cs typeface="Helvetica Neue"/>
                <a:sym typeface="Helvetica Neue"/>
              </a:defRPr>
            </a:lvl5pPr>
            <a:lvl6pPr marL="0" lvl="5" indent="0" algn="r">
              <a:spcBef>
                <a:spcPts val="0"/>
              </a:spcBef>
              <a:buNone/>
              <a:defRPr sz="1200" b="0" i="0" u="none" strike="noStrike" cap="none">
                <a:solidFill>
                  <a:srgbClr val="4EC1B4"/>
                </a:solidFill>
                <a:latin typeface="Helvetica Neue"/>
                <a:ea typeface="Helvetica Neue"/>
                <a:cs typeface="Helvetica Neue"/>
                <a:sym typeface="Helvetica Neue"/>
              </a:defRPr>
            </a:lvl6pPr>
            <a:lvl7pPr marL="0" lvl="6" indent="0" algn="r">
              <a:spcBef>
                <a:spcPts val="0"/>
              </a:spcBef>
              <a:buNone/>
              <a:defRPr sz="1200" b="0" i="0" u="none" strike="noStrike" cap="none">
                <a:solidFill>
                  <a:srgbClr val="4EC1B4"/>
                </a:solidFill>
                <a:latin typeface="Helvetica Neue"/>
                <a:ea typeface="Helvetica Neue"/>
                <a:cs typeface="Helvetica Neue"/>
                <a:sym typeface="Helvetica Neue"/>
              </a:defRPr>
            </a:lvl7pPr>
            <a:lvl8pPr marL="0" lvl="7" indent="0" algn="r">
              <a:spcBef>
                <a:spcPts val="0"/>
              </a:spcBef>
              <a:buNone/>
              <a:defRPr sz="1200" b="0" i="0" u="none" strike="noStrike" cap="none">
                <a:solidFill>
                  <a:srgbClr val="4EC1B4"/>
                </a:solidFill>
                <a:latin typeface="Helvetica Neue"/>
                <a:ea typeface="Helvetica Neue"/>
                <a:cs typeface="Helvetica Neue"/>
                <a:sym typeface="Helvetica Neue"/>
              </a:defRPr>
            </a:lvl8pPr>
            <a:lvl9pPr marL="0" lvl="8" indent="0" algn="r">
              <a:spcBef>
                <a:spcPts val="0"/>
              </a:spcBef>
              <a:buNone/>
              <a:defRPr sz="1200" b="0" i="0" u="none" strike="noStrike" cap="none">
                <a:solidFill>
                  <a:srgbClr val="4EC1B4"/>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51"/>
        <p:cNvGrpSpPr/>
        <p:nvPr/>
      </p:nvGrpSpPr>
      <p:grpSpPr>
        <a:xfrm>
          <a:off x="0" y="0"/>
          <a:ext cx="0" cy="0"/>
          <a:chOff x="0" y="0"/>
          <a:chExt cx="0" cy="0"/>
        </a:xfrm>
      </p:grpSpPr>
      <p:sp>
        <p:nvSpPr>
          <p:cNvPr id="152" name="Google Shape;152;p21"/>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3" name="Google Shape;153;p21"/>
          <p:cNvPicPr preferRelativeResize="0"/>
          <p:nvPr/>
        </p:nvPicPr>
        <p:blipFill rotWithShape="1">
          <a:blip r:embed="rId2">
            <a:alphaModFix/>
          </a:blip>
          <a:srcRect l="39520" t="16444" r="86" b="13364"/>
          <a:stretch/>
        </p:blipFill>
        <p:spPr>
          <a:xfrm>
            <a:off x="2133600" y="2133600"/>
            <a:ext cx="7823200" cy="3886200"/>
          </a:xfrm>
          <a:prstGeom prst="rect">
            <a:avLst/>
          </a:prstGeom>
          <a:noFill/>
          <a:ln w="19050" cap="flat" cmpd="sng">
            <a:solidFill>
              <a:schemeClr val="lt1"/>
            </a:solidFill>
            <a:prstDash val="solid"/>
            <a:miter lim="800000"/>
            <a:headEnd type="none" w="sm" len="sm"/>
            <a:tailEnd type="none" w="sm" len="sm"/>
          </a:ln>
        </p:spPr>
      </p:pic>
      <p:pic>
        <p:nvPicPr>
          <p:cNvPr id="154" name="Google Shape;154;p21"/>
          <p:cNvPicPr preferRelativeResize="0"/>
          <p:nvPr/>
        </p:nvPicPr>
        <p:blipFill rotWithShape="1">
          <a:blip r:embed="rId3">
            <a:alphaModFix/>
          </a:blip>
          <a:srcRect/>
          <a:stretch/>
        </p:blipFill>
        <p:spPr>
          <a:xfrm>
            <a:off x="3657600" y="304800"/>
            <a:ext cx="4673600" cy="1549400"/>
          </a:xfrm>
          <a:prstGeom prst="rect">
            <a:avLst/>
          </a:prstGeom>
          <a:noFill/>
          <a:ln>
            <a:noFill/>
          </a:ln>
        </p:spPr>
      </p:pic>
      <p:sp>
        <p:nvSpPr>
          <p:cNvPr id="155" name="Google Shape;155;p21"/>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156"/>
        <p:cNvGrpSpPr/>
        <p:nvPr/>
      </p:nvGrpSpPr>
      <p:grpSpPr>
        <a:xfrm>
          <a:off x="0" y="0"/>
          <a:ext cx="0" cy="0"/>
          <a:chOff x="0" y="0"/>
          <a:chExt cx="0" cy="0"/>
        </a:xfrm>
      </p:grpSpPr>
      <p:sp>
        <p:nvSpPr>
          <p:cNvPr id="157" name="Google Shape;157;p22"/>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8" name="Google Shape;158;p22"/>
          <p:cNvPicPr preferRelativeResize="0"/>
          <p:nvPr/>
        </p:nvPicPr>
        <p:blipFill rotWithShape="1">
          <a:blip r:embed="rId2">
            <a:alphaModFix/>
          </a:blip>
          <a:srcRect/>
          <a:stretch/>
        </p:blipFill>
        <p:spPr>
          <a:xfrm>
            <a:off x="2150535" y="2108200"/>
            <a:ext cx="7789333" cy="3911600"/>
          </a:xfrm>
          <a:prstGeom prst="rect">
            <a:avLst/>
          </a:prstGeom>
          <a:noFill/>
          <a:ln w="19050" cap="flat" cmpd="sng">
            <a:solidFill>
              <a:schemeClr val="lt1"/>
            </a:solidFill>
            <a:prstDash val="solid"/>
            <a:miter lim="800000"/>
            <a:headEnd type="none" w="sm" len="sm"/>
            <a:tailEnd type="none" w="sm" len="sm"/>
          </a:ln>
        </p:spPr>
      </p:pic>
      <p:pic>
        <p:nvPicPr>
          <p:cNvPr id="159" name="Google Shape;159;p22"/>
          <p:cNvPicPr preferRelativeResize="0"/>
          <p:nvPr/>
        </p:nvPicPr>
        <p:blipFill rotWithShape="1">
          <a:blip r:embed="rId3">
            <a:alphaModFix/>
          </a:blip>
          <a:srcRect/>
          <a:stretch/>
        </p:blipFill>
        <p:spPr>
          <a:xfrm>
            <a:off x="3657600" y="304800"/>
            <a:ext cx="4673600" cy="1549400"/>
          </a:xfrm>
          <a:prstGeom prst="rect">
            <a:avLst/>
          </a:prstGeom>
          <a:noFill/>
          <a:ln>
            <a:noFill/>
          </a:ln>
        </p:spPr>
      </p:pic>
      <p:sp>
        <p:nvSpPr>
          <p:cNvPr id="160" name="Google Shape;160;p22"/>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161"/>
        <p:cNvGrpSpPr/>
        <p:nvPr/>
      </p:nvGrpSpPr>
      <p:grpSpPr>
        <a:xfrm>
          <a:off x="0" y="0"/>
          <a:ext cx="0" cy="0"/>
          <a:chOff x="0" y="0"/>
          <a:chExt cx="0" cy="0"/>
        </a:xfrm>
      </p:grpSpPr>
      <p:pic>
        <p:nvPicPr>
          <p:cNvPr id="162" name="Google Shape;162;p23"/>
          <p:cNvPicPr preferRelativeResize="0"/>
          <p:nvPr/>
        </p:nvPicPr>
        <p:blipFill rotWithShape="1">
          <a:blip r:embed="rId2">
            <a:alphaModFix/>
          </a:blip>
          <a:srcRect/>
          <a:stretch/>
        </p:blipFill>
        <p:spPr>
          <a:xfrm>
            <a:off x="2531535" y="304800"/>
            <a:ext cx="7128933" cy="1612900"/>
          </a:xfrm>
          <a:prstGeom prst="rect">
            <a:avLst/>
          </a:prstGeom>
          <a:noFill/>
          <a:ln>
            <a:noFill/>
          </a:ln>
        </p:spPr>
      </p:pic>
      <p:sp>
        <p:nvSpPr>
          <p:cNvPr id="163" name="Google Shape;163;p23"/>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4" name="Google Shape;164;p23"/>
          <p:cNvPicPr preferRelativeResize="0"/>
          <p:nvPr/>
        </p:nvPicPr>
        <p:blipFill rotWithShape="1">
          <a:blip r:embed="rId3">
            <a:alphaModFix/>
          </a:blip>
          <a:srcRect l="2728" t="45723" r="3938" b="13605"/>
          <a:stretch/>
        </p:blipFill>
        <p:spPr>
          <a:xfrm>
            <a:off x="2133600" y="2108200"/>
            <a:ext cx="7823200" cy="3911600"/>
          </a:xfrm>
          <a:prstGeom prst="rect">
            <a:avLst/>
          </a:prstGeom>
          <a:noFill/>
          <a:ln w="19050" cap="flat" cmpd="sng">
            <a:solidFill>
              <a:schemeClr val="lt1"/>
            </a:solidFill>
            <a:prstDash val="solid"/>
            <a:miter lim="800000"/>
            <a:headEnd type="none" w="sm" len="sm"/>
            <a:tailEnd type="none" w="sm" len="sm"/>
          </a:ln>
        </p:spPr>
      </p:pic>
      <p:sp>
        <p:nvSpPr>
          <p:cNvPr id="165" name="Google Shape;165;p23"/>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166"/>
        <p:cNvGrpSpPr/>
        <p:nvPr/>
      </p:nvGrpSpPr>
      <p:grpSpPr>
        <a:xfrm>
          <a:off x="0" y="0"/>
          <a:ext cx="0" cy="0"/>
          <a:chOff x="0" y="0"/>
          <a:chExt cx="0" cy="0"/>
        </a:xfrm>
      </p:grpSpPr>
      <p:sp>
        <p:nvSpPr>
          <p:cNvPr id="167" name="Google Shape;167;p24"/>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8" name="Google Shape;168;p24"/>
          <p:cNvPicPr preferRelativeResize="0"/>
          <p:nvPr/>
        </p:nvPicPr>
        <p:blipFill rotWithShape="1">
          <a:blip r:embed="rId2">
            <a:alphaModFix/>
          </a:blip>
          <a:srcRect l="781" t="44554" r="2045" b="6847"/>
          <a:stretch/>
        </p:blipFill>
        <p:spPr>
          <a:xfrm>
            <a:off x="2133600" y="2108200"/>
            <a:ext cx="7823200" cy="3911600"/>
          </a:xfrm>
          <a:prstGeom prst="rect">
            <a:avLst/>
          </a:prstGeom>
          <a:noFill/>
          <a:ln w="19050" cap="flat" cmpd="sng">
            <a:solidFill>
              <a:schemeClr val="lt1"/>
            </a:solidFill>
            <a:prstDash val="solid"/>
            <a:miter lim="800000"/>
            <a:headEnd type="none" w="sm" len="sm"/>
            <a:tailEnd type="none" w="sm" len="sm"/>
          </a:ln>
        </p:spPr>
      </p:pic>
      <p:pic>
        <p:nvPicPr>
          <p:cNvPr id="169" name="Google Shape;169;p24"/>
          <p:cNvPicPr preferRelativeResize="0"/>
          <p:nvPr/>
        </p:nvPicPr>
        <p:blipFill rotWithShape="1">
          <a:blip r:embed="rId3">
            <a:alphaModFix/>
          </a:blip>
          <a:srcRect/>
          <a:stretch/>
        </p:blipFill>
        <p:spPr>
          <a:xfrm>
            <a:off x="3048001" y="304800"/>
            <a:ext cx="5875867" cy="1549400"/>
          </a:xfrm>
          <a:prstGeom prst="rect">
            <a:avLst/>
          </a:prstGeom>
          <a:noFill/>
          <a:ln>
            <a:noFill/>
          </a:ln>
        </p:spPr>
      </p:pic>
      <p:sp>
        <p:nvSpPr>
          <p:cNvPr id="170" name="Google Shape;170;p24"/>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1"/>
        <p:cNvGrpSpPr/>
        <p:nvPr/>
      </p:nvGrpSpPr>
      <p:grpSpPr>
        <a:xfrm>
          <a:off x="0" y="0"/>
          <a:ext cx="0" cy="0"/>
          <a:chOff x="0" y="0"/>
          <a:chExt cx="0" cy="0"/>
        </a:xfrm>
      </p:grpSpPr>
      <p:pic>
        <p:nvPicPr>
          <p:cNvPr id="172" name="Google Shape;172;p25"/>
          <p:cNvPicPr preferRelativeResize="0"/>
          <p:nvPr/>
        </p:nvPicPr>
        <p:blipFill rotWithShape="1">
          <a:blip r:embed="rId2">
            <a:alphaModFix/>
          </a:blip>
          <a:srcRect/>
          <a:stretch/>
        </p:blipFill>
        <p:spPr>
          <a:xfrm>
            <a:off x="2540001" y="304800"/>
            <a:ext cx="6891867" cy="1612900"/>
          </a:xfrm>
          <a:prstGeom prst="rect">
            <a:avLst/>
          </a:prstGeom>
          <a:noFill/>
          <a:ln>
            <a:noFill/>
          </a:ln>
        </p:spPr>
      </p:pic>
      <p:sp>
        <p:nvSpPr>
          <p:cNvPr id="173" name="Google Shape;173;p25"/>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4" name="Google Shape;174;p25"/>
          <p:cNvPicPr preferRelativeResize="0"/>
          <p:nvPr/>
        </p:nvPicPr>
        <p:blipFill rotWithShape="1">
          <a:blip r:embed="rId3">
            <a:alphaModFix/>
          </a:blip>
          <a:srcRect l="1192" t="47991" r="2440" b="9178"/>
          <a:stretch/>
        </p:blipFill>
        <p:spPr>
          <a:xfrm>
            <a:off x="2133600" y="2108200"/>
            <a:ext cx="7823200" cy="3911600"/>
          </a:xfrm>
          <a:prstGeom prst="rect">
            <a:avLst/>
          </a:prstGeom>
          <a:noFill/>
          <a:ln w="19050" cap="flat" cmpd="sng">
            <a:solidFill>
              <a:schemeClr val="lt1"/>
            </a:solidFill>
            <a:prstDash val="solid"/>
            <a:miter lim="800000"/>
            <a:headEnd type="none" w="sm" len="sm"/>
            <a:tailEnd type="none" w="sm" len="sm"/>
          </a:ln>
        </p:spPr>
      </p:pic>
      <p:sp>
        <p:nvSpPr>
          <p:cNvPr id="175" name="Google Shape;175;p25"/>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176"/>
        <p:cNvGrpSpPr/>
        <p:nvPr/>
      </p:nvGrpSpPr>
      <p:grpSpPr>
        <a:xfrm>
          <a:off x="0" y="0"/>
          <a:ext cx="0" cy="0"/>
          <a:chOff x="0" y="0"/>
          <a:chExt cx="0" cy="0"/>
        </a:xfrm>
      </p:grpSpPr>
      <p:sp>
        <p:nvSpPr>
          <p:cNvPr id="177" name="Google Shape;177;p26"/>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8" name="Google Shape;178;p26"/>
          <p:cNvPicPr preferRelativeResize="0"/>
          <p:nvPr/>
        </p:nvPicPr>
        <p:blipFill rotWithShape="1">
          <a:blip r:embed="rId2">
            <a:alphaModFix/>
          </a:blip>
          <a:srcRect l="374" t="32275" r="1645" b="2836"/>
          <a:stretch/>
        </p:blipFill>
        <p:spPr>
          <a:xfrm>
            <a:off x="2133600" y="2108200"/>
            <a:ext cx="7823200" cy="3911600"/>
          </a:xfrm>
          <a:prstGeom prst="rect">
            <a:avLst/>
          </a:prstGeom>
          <a:noFill/>
          <a:ln w="19050" cap="flat" cmpd="sng">
            <a:solidFill>
              <a:schemeClr val="lt1"/>
            </a:solidFill>
            <a:prstDash val="solid"/>
            <a:miter lim="800000"/>
            <a:headEnd type="none" w="sm" len="sm"/>
            <a:tailEnd type="none" w="sm" len="sm"/>
          </a:ln>
        </p:spPr>
      </p:pic>
      <p:pic>
        <p:nvPicPr>
          <p:cNvPr id="179" name="Google Shape;179;p26"/>
          <p:cNvPicPr preferRelativeResize="0"/>
          <p:nvPr/>
        </p:nvPicPr>
        <p:blipFill rotWithShape="1">
          <a:blip r:embed="rId3">
            <a:alphaModFix/>
          </a:blip>
          <a:srcRect/>
          <a:stretch/>
        </p:blipFill>
        <p:spPr>
          <a:xfrm>
            <a:off x="3657601" y="304800"/>
            <a:ext cx="4758267" cy="1549400"/>
          </a:xfrm>
          <a:prstGeom prst="rect">
            <a:avLst/>
          </a:prstGeom>
          <a:noFill/>
          <a:ln>
            <a:noFill/>
          </a:ln>
        </p:spPr>
      </p:pic>
      <p:sp>
        <p:nvSpPr>
          <p:cNvPr id="180" name="Google Shape;180;p26"/>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181"/>
        <p:cNvGrpSpPr/>
        <p:nvPr/>
      </p:nvGrpSpPr>
      <p:grpSpPr>
        <a:xfrm>
          <a:off x="0" y="0"/>
          <a:ext cx="0" cy="0"/>
          <a:chOff x="0" y="0"/>
          <a:chExt cx="0" cy="0"/>
        </a:xfrm>
      </p:grpSpPr>
      <p:pic>
        <p:nvPicPr>
          <p:cNvPr id="182" name="Google Shape;182;p27"/>
          <p:cNvPicPr preferRelativeResize="0"/>
          <p:nvPr/>
        </p:nvPicPr>
        <p:blipFill rotWithShape="1">
          <a:blip r:embed="rId2">
            <a:alphaModFix/>
          </a:blip>
          <a:srcRect/>
          <a:stretch/>
        </p:blipFill>
        <p:spPr>
          <a:xfrm>
            <a:off x="2540000" y="304800"/>
            <a:ext cx="6858000" cy="1549400"/>
          </a:xfrm>
          <a:prstGeom prst="rect">
            <a:avLst/>
          </a:prstGeom>
          <a:noFill/>
          <a:ln>
            <a:noFill/>
          </a:ln>
        </p:spPr>
      </p:pic>
      <p:sp>
        <p:nvSpPr>
          <p:cNvPr id="183" name="Google Shape;183;p27"/>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4" name="Google Shape;184;p27"/>
          <p:cNvPicPr preferRelativeResize="0"/>
          <p:nvPr/>
        </p:nvPicPr>
        <p:blipFill rotWithShape="1">
          <a:blip r:embed="rId3">
            <a:alphaModFix/>
          </a:blip>
          <a:srcRect l="449" t="18095" r="25703" b="8057"/>
          <a:stretch/>
        </p:blipFill>
        <p:spPr>
          <a:xfrm>
            <a:off x="2133600" y="2108200"/>
            <a:ext cx="7823200" cy="3911600"/>
          </a:xfrm>
          <a:prstGeom prst="rect">
            <a:avLst/>
          </a:prstGeom>
          <a:noFill/>
          <a:ln w="19050" cap="flat" cmpd="sng">
            <a:solidFill>
              <a:schemeClr val="lt1"/>
            </a:solidFill>
            <a:prstDash val="solid"/>
            <a:miter lim="800000"/>
            <a:headEnd type="none" w="sm" len="sm"/>
            <a:tailEnd type="none" w="sm" len="sm"/>
          </a:ln>
        </p:spPr>
      </p:pic>
      <p:sp>
        <p:nvSpPr>
          <p:cNvPr id="185" name="Google Shape;185;p27"/>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186"/>
        <p:cNvGrpSpPr/>
        <p:nvPr/>
      </p:nvGrpSpPr>
      <p:grpSpPr>
        <a:xfrm>
          <a:off x="0" y="0"/>
          <a:ext cx="0" cy="0"/>
          <a:chOff x="0" y="0"/>
          <a:chExt cx="0" cy="0"/>
        </a:xfrm>
      </p:grpSpPr>
      <p:pic>
        <p:nvPicPr>
          <p:cNvPr id="187" name="Google Shape;187;p28"/>
          <p:cNvPicPr preferRelativeResize="0"/>
          <p:nvPr/>
        </p:nvPicPr>
        <p:blipFill rotWithShape="1">
          <a:blip r:embed="rId2">
            <a:alphaModFix/>
          </a:blip>
          <a:srcRect/>
          <a:stretch/>
        </p:blipFill>
        <p:spPr>
          <a:xfrm>
            <a:off x="2641601" y="304800"/>
            <a:ext cx="6790267" cy="1549400"/>
          </a:xfrm>
          <a:prstGeom prst="rect">
            <a:avLst/>
          </a:prstGeom>
          <a:noFill/>
          <a:ln>
            <a:noFill/>
          </a:ln>
        </p:spPr>
      </p:pic>
      <p:sp>
        <p:nvSpPr>
          <p:cNvPr id="188" name="Google Shape;188;p28"/>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9" name="Google Shape;189;p28"/>
          <p:cNvPicPr preferRelativeResize="0"/>
          <p:nvPr/>
        </p:nvPicPr>
        <p:blipFill rotWithShape="1">
          <a:blip r:embed="rId3">
            <a:alphaModFix/>
          </a:blip>
          <a:srcRect l="1346" t="8939" r="27925" b="20332"/>
          <a:stretch/>
        </p:blipFill>
        <p:spPr>
          <a:xfrm>
            <a:off x="2133600" y="2116138"/>
            <a:ext cx="7823200" cy="3895725"/>
          </a:xfrm>
          <a:prstGeom prst="rect">
            <a:avLst/>
          </a:prstGeom>
          <a:noFill/>
          <a:ln w="19050" cap="flat" cmpd="sng">
            <a:solidFill>
              <a:schemeClr val="lt1"/>
            </a:solidFill>
            <a:prstDash val="solid"/>
            <a:miter lim="800000"/>
            <a:headEnd type="none" w="sm" len="sm"/>
            <a:tailEnd type="none" w="sm" len="sm"/>
          </a:ln>
        </p:spPr>
      </p:pic>
      <p:sp>
        <p:nvSpPr>
          <p:cNvPr id="190" name="Google Shape;190;p28"/>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191"/>
        <p:cNvGrpSpPr/>
        <p:nvPr/>
      </p:nvGrpSpPr>
      <p:grpSpPr>
        <a:xfrm>
          <a:off x="0" y="0"/>
          <a:ext cx="0" cy="0"/>
          <a:chOff x="0" y="0"/>
          <a:chExt cx="0" cy="0"/>
        </a:xfrm>
      </p:grpSpPr>
      <p:pic>
        <p:nvPicPr>
          <p:cNvPr id="192" name="Google Shape;192;p29"/>
          <p:cNvPicPr preferRelativeResize="0"/>
          <p:nvPr/>
        </p:nvPicPr>
        <p:blipFill rotWithShape="1">
          <a:blip r:embed="rId2">
            <a:alphaModFix/>
          </a:blip>
          <a:srcRect/>
          <a:stretch/>
        </p:blipFill>
        <p:spPr>
          <a:xfrm>
            <a:off x="1998133" y="304800"/>
            <a:ext cx="7958667" cy="1549400"/>
          </a:xfrm>
          <a:prstGeom prst="rect">
            <a:avLst/>
          </a:prstGeom>
          <a:noFill/>
          <a:ln>
            <a:noFill/>
          </a:ln>
        </p:spPr>
      </p:pic>
      <p:sp>
        <p:nvSpPr>
          <p:cNvPr id="193" name="Google Shape;193;p29"/>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4" name="Google Shape;194;p29"/>
          <p:cNvPicPr preferRelativeResize="0"/>
          <p:nvPr/>
        </p:nvPicPr>
        <p:blipFill rotWithShape="1">
          <a:blip r:embed="rId3">
            <a:alphaModFix/>
          </a:blip>
          <a:srcRect l="6061" t="13354" r="9586" b="22377"/>
          <a:stretch/>
        </p:blipFill>
        <p:spPr>
          <a:xfrm>
            <a:off x="2133600" y="2108200"/>
            <a:ext cx="7823200" cy="3911600"/>
          </a:xfrm>
          <a:prstGeom prst="rect">
            <a:avLst/>
          </a:prstGeom>
          <a:noFill/>
          <a:ln w="19050" cap="flat" cmpd="sng">
            <a:solidFill>
              <a:schemeClr val="lt1"/>
            </a:solidFill>
            <a:prstDash val="solid"/>
            <a:miter lim="800000"/>
            <a:headEnd type="none" w="sm" len="sm"/>
            <a:tailEnd type="none" w="sm" len="sm"/>
          </a:ln>
        </p:spPr>
      </p:pic>
      <p:sp>
        <p:nvSpPr>
          <p:cNvPr id="195" name="Google Shape;195;p29"/>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_large image">
  <p:cSld name="Title_large image">
    <p:spTree>
      <p:nvGrpSpPr>
        <p:cNvPr id="1" name="Shape 196"/>
        <p:cNvGrpSpPr/>
        <p:nvPr/>
      </p:nvGrpSpPr>
      <p:grpSpPr>
        <a:xfrm>
          <a:off x="0" y="0"/>
          <a:ext cx="0" cy="0"/>
          <a:chOff x="0" y="0"/>
          <a:chExt cx="0" cy="0"/>
        </a:xfrm>
      </p:grpSpPr>
      <p:cxnSp>
        <p:nvCxnSpPr>
          <p:cNvPr id="197" name="Google Shape;197;p30"/>
          <p:cNvCxnSpPr/>
          <p:nvPr/>
        </p:nvCxnSpPr>
        <p:spPr>
          <a:xfrm>
            <a:off x="508000" y="381000"/>
            <a:ext cx="0" cy="5715000"/>
          </a:xfrm>
          <a:prstGeom prst="straightConnector1">
            <a:avLst/>
          </a:prstGeom>
          <a:noFill/>
          <a:ln w="9525" cap="flat" cmpd="sng">
            <a:solidFill>
              <a:srgbClr val="EA5E2F"/>
            </a:solidFill>
            <a:prstDash val="solid"/>
            <a:round/>
            <a:headEnd type="none" w="sm" len="sm"/>
            <a:tailEnd type="none" w="sm" len="sm"/>
          </a:ln>
        </p:spPr>
      </p:cxnSp>
      <p:sp>
        <p:nvSpPr>
          <p:cNvPr id="198" name="Google Shape;198;p30"/>
          <p:cNvSpPr/>
          <p:nvPr/>
        </p:nvSpPr>
        <p:spPr>
          <a:xfrm>
            <a:off x="406400" y="152400"/>
            <a:ext cx="609600" cy="457200"/>
          </a:xfrm>
          <a:prstGeom prst="ellipse">
            <a:avLst/>
          </a:prstGeom>
          <a:solidFill>
            <a:schemeClr val="lt1"/>
          </a:solidFill>
          <a:ln w="9525" cap="flat" cmpd="sng">
            <a:solidFill>
              <a:srgbClr val="EA5E2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30"/>
          <p:cNvSpPr/>
          <p:nvPr/>
        </p:nvSpPr>
        <p:spPr>
          <a:xfrm>
            <a:off x="609600" y="228600"/>
            <a:ext cx="2032000" cy="457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30"/>
          <p:cNvSpPr/>
          <p:nvPr/>
        </p:nvSpPr>
        <p:spPr>
          <a:xfrm>
            <a:off x="0" y="6324600"/>
            <a:ext cx="12192000" cy="5334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30"/>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lstStyle>
            <a:lvl1pPr lvl="0" algn="l">
              <a:lnSpc>
                <a:spcPct val="50000"/>
              </a:lnSpc>
              <a:spcBef>
                <a:spcPts val="0"/>
              </a:spcBef>
              <a:spcAft>
                <a:spcPts val="0"/>
              </a:spcAft>
              <a:buSzPts val="1400"/>
              <a:buNone/>
              <a:defRPr/>
            </a:lvl1pPr>
            <a:lvl2pPr lvl="1" algn="l">
              <a:lnSpc>
                <a:spcPct val="50000"/>
              </a:lnSpc>
              <a:spcBef>
                <a:spcPts val="0"/>
              </a:spcBef>
              <a:spcAft>
                <a:spcPts val="0"/>
              </a:spcAft>
              <a:buSzPts val="1400"/>
              <a:buNone/>
              <a:defRPr/>
            </a:lvl2pPr>
            <a:lvl3pPr lvl="2" algn="l">
              <a:lnSpc>
                <a:spcPct val="50000"/>
              </a:lnSpc>
              <a:spcBef>
                <a:spcPts val="0"/>
              </a:spcBef>
              <a:spcAft>
                <a:spcPts val="0"/>
              </a:spcAft>
              <a:buSzPts val="1400"/>
              <a:buNone/>
              <a:defRPr/>
            </a:lvl3pPr>
            <a:lvl4pPr lvl="3" algn="l">
              <a:lnSpc>
                <a:spcPct val="50000"/>
              </a:lnSpc>
              <a:spcBef>
                <a:spcPts val="0"/>
              </a:spcBef>
              <a:spcAft>
                <a:spcPts val="0"/>
              </a:spcAft>
              <a:buSzPts val="1400"/>
              <a:buNone/>
              <a:defRPr/>
            </a:lvl4pPr>
            <a:lvl5pPr lvl="4" algn="l">
              <a:lnSpc>
                <a:spcPct val="50000"/>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2" name="Google Shape;202;p30"/>
          <p:cNvSpPr>
            <a:spLocks noGrp="1"/>
          </p:cNvSpPr>
          <p:nvPr>
            <p:ph type="pic" idx="2"/>
          </p:nvPr>
        </p:nvSpPr>
        <p:spPr>
          <a:xfrm>
            <a:off x="609600" y="1295400"/>
            <a:ext cx="10972800" cy="4800600"/>
          </a:xfrm>
          <a:prstGeom prst="rect">
            <a:avLst/>
          </a:prstGeom>
          <a:noFill/>
          <a:ln>
            <a:noFill/>
          </a:ln>
        </p:spPr>
        <p:txBody>
          <a:bodyPr spcFirstLastPara="1" wrap="square" lIns="91425" tIns="45700" rIns="91425" bIns="45700" anchor="t" anchorCtr="0"/>
          <a:lstStyle>
            <a:lvl1pPr marR="0" lvl="0" algn="l" rtl="0">
              <a:spcBef>
                <a:spcPts val="360"/>
              </a:spcBef>
              <a:spcAft>
                <a:spcPts val="0"/>
              </a:spcAft>
              <a:buClr>
                <a:srgbClr val="EA5E2F"/>
              </a:buClr>
              <a:buSzPts val="1800"/>
              <a:buFont typeface="Arial"/>
              <a:buChar char="•"/>
              <a:defRPr sz="1800" b="0" i="0" u="none" strike="noStrike" cap="none">
                <a:solidFill>
                  <a:schemeClr val="dk1"/>
                </a:solidFill>
                <a:latin typeface="Arial"/>
                <a:ea typeface="Arial"/>
                <a:cs typeface="Arial"/>
                <a:sym typeface="Arial"/>
              </a:defRPr>
            </a:lvl1pPr>
            <a:lvl2pPr marR="0" lvl="1" algn="l" rtl="0">
              <a:spcBef>
                <a:spcPts val="320"/>
              </a:spcBef>
              <a:spcAft>
                <a:spcPts val="0"/>
              </a:spcAft>
              <a:buClr>
                <a:srgbClr val="EA5E2F"/>
              </a:buClr>
              <a:buSzPts val="1600"/>
              <a:buFont typeface="Courier New"/>
              <a:buChar char="o"/>
              <a:defRPr sz="1600" b="0" i="0" u="none" strike="noStrike" cap="none">
                <a:solidFill>
                  <a:schemeClr val="dk1"/>
                </a:solidFill>
                <a:latin typeface="Arial"/>
                <a:ea typeface="Arial"/>
                <a:cs typeface="Arial"/>
                <a:sym typeface="Arial"/>
              </a:defRPr>
            </a:lvl2pPr>
            <a:lvl3pPr marR="0" lvl="2" algn="l" rtl="0">
              <a:spcBef>
                <a:spcPts val="280"/>
              </a:spcBef>
              <a:spcAft>
                <a:spcPts val="0"/>
              </a:spcAft>
              <a:buClr>
                <a:srgbClr val="EA5E2F"/>
              </a:buClr>
              <a:buSzPts val="1400"/>
              <a:buFont typeface="Noto Sans Symbols"/>
              <a:buChar char="▪"/>
              <a:defRPr sz="1400" b="0" i="0" u="none" strike="noStrike" cap="none">
                <a:solidFill>
                  <a:schemeClr val="dk1"/>
                </a:solidFill>
                <a:latin typeface="Arial"/>
                <a:ea typeface="Arial"/>
                <a:cs typeface="Arial"/>
                <a:sym typeface="Arial"/>
              </a:defRPr>
            </a:lvl3pPr>
            <a:lvl4pPr marR="0" lvl="3" algn="l" rtl="0">
              <a:spcBef>
                <a:spcPts val="240"/>
              </a:spcBef>
              <a:spcAft>
                <a:spcPts val="0"/>
              </a:spcAft>
              <a:buClr>
                <a:srgbClr val="EA5E2F"/>
              </a:buClr>
              <a:buSzPts val="1200"/>
              <a:buFont typeface="Arial"/>
              <a:buChar char="–"/>
              <a:defRPr sz="1200" b="0" i="0" u="none" strike="noStrike" cap="none">
                <a:solidFill>
                  <a:srgbClr val="EA5E2F"/>
                </a:solidFill>
                <a:latin typeface="Arial"/>
                <a:ea typeface="Arial"/>
                <a:cs typeface="Arial"/>
                <a:sym typeface="Arial"/>
              </a:defRPr>
            </a:lvl4pPr>
            <a:lvl5pPr marR="0" lvl="4" algn="l" rtl="0">
              <a:spcBef>
                <a:spcPts val="200"/>
              </a:spcBef>
              <a:spcAft>
                <a:spcPts val="0"/>
              </a:spcAft>
              <a:buClr>
                <a:srgbClr val="EA5E2F"/>
              </a:buClr>
              <a:buSzPts val="1000"/>
              <a:buFont typeface="Arial"/>
              <a:buChar char="»"/>
              <a:defRPr sz="1000" b="0" i="0" u="none" strike="noStrike" cap="none">
                <a:solidFill>
                  <a:srgbClr val="EA5E2F"/>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3" name="Google Shape;203;p30"/>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4EC1B4"/>
                </a:solidFill>
                <a:latin typeface="Helvetica Neue"/>
                <a:ea typeface="Helvetica Neue"/>
                <a:cs typeface="Helvetica Neue"/>
                <a:sym typeface="Helvetica Neue"/>
              </a:defRPr>
            </a:lvl1pPr>
            <a:lvl2pPr marL="0" lvl="1" indent="0" algn="r">
              <a:spcBef>
                <a:spcPts val="0"/>
              </a:spcBef>
              <a:buNone/>
              <a:defRPr sz="1200">
                <a:solidFill>
                  <a:srgbClr val="4EC1B4"/>
                </a:solidFill>
                <a:latin typeface="Helvetica Neue"/>
                <a:ea typeface="Helvetica Neue"/>
                <a:cs typeface="Helvetica Neue"/>
                <a:sym typeface="Helvetica Neue"/>
              </a:defRPr>
            </a:lvl2pPr>
            <a:lvl3pPr marL="0" lvl="2" indent="0" algn="r">
              <a:spcBef>
                <a:spcPts val="0"/>
              </a:spcBef>
              <a:buNone/>
              <a:defRPr sz="1200">
                <a:solidFill>
                  <a:srgbClr val="4EC1B4"/>
                </a:solidFill>
                <a:latin typeface="Helvetica Neue"/>
                <a:ea typeface="Helvetica Neue"/>
                <a:cs typeface="Helvetica Neue"/>
                <a:sym typeface="Helvetica Neue"/>
              </a:defRPr>
            </a:lvl3pPr>
            <a:lvl4pPr marL="0" lvl="3" indent="0" algn="r">
              <a:spcBef>
                <a:spcPts val="0"/>
              </a:spcBef>
              <a:buNone/>
              <a:defRPr sz="1200">
                <a:solidFill>
                  <a:srgbClr val="4EC1B4"/>
                </a:solidFill>
                <a:latin typeface="Helvetica Neue"/>
                <a:ea typeface="Helvetica Neue"/>
                <a:cs typeface="Helvetica Neue"/>
                <a:sym typeface="Helvetica Neue"/>
              </a:defRPr>
            </a:lvl4pPr>
            <a:lvl5pPr marL="0" lvl="4" indent="0" algn="r">
              <a:spcBef>
                <a:spcPts val="0"/>
              </a:spcBef>
              <a:buNone/>
              <a:defRPr sz="1200">
                <a:solidFill>
                  <a:srgbClr val="4EC1B4"/>
                </a:solidFill>
                <a:latin typeface="Helvetica Neue"/>
                <a:ea typeface="Helvetica Neue"/>
                <a:cs typeface="Helvetica Neue"/>
                <a:sym typeface="Helvetica Neue"/>
              </a:defRPr>
            </a:lvl5pPr>
            <a:lvl6pPr marL="0" lvl="5" indent="0" algn="r">
              <a:spcBef>
                <a:spcPts val="0"/>
              </a:spcBef>
              <a:buNone/>
              <a:defRPr sz="1200">
                <a:solidFill>
                  <a:srgbClr val="4EC1B4"/>
                </a:solidFill>
                <a:latin typeface="Helvetica Neue"/>
                <a:ea typeface="Helvetica Neue"/>
                <a:cs typeface="Helvetica Neue"/>
                <a:sym typeface="Helvetica Neue"/>
              </a:defRPr>
            </a:lvl6pPr>
            <a:lvl7pPr marL="0" lvl="6" indent="0" algn="r">
              <a:spcBef>
                <a:spcPts val="0"/>
              </a:spcBef>
              <a:buNone/>
              <a:defRPr sz="1200">
                <a:solidFill>
                  <a:srgbClr val="4EC1B4"/>
                </a:solidFill>
                <a:latin typeface="Helvetica Neue"/>
                <a:ea typeface="Helvetica Neue"/>
                <a:cs typeface="Helvetica Neue"/>
                <a:sym typeface="Helvetica Neue"/>
              </a:defRPr>
            </a:lvl7pPr>
            <a:lvl8pPr marL="0" lvl="7" indent="0" algn="r">
              <a:spcBef>
                <a:spcPts val="0"/>
              </a:spcBef>
              <a:buNone/>
              <a:defRPr sz="1200">
                <a:solidFill>
                  <a:srgbClr val="4EC1B4"/>
                </a:solidFill>
                <a:latin typeface="Helvetica Neue"/>
                <a:ea typeface="Helvetica Neue"/>
                <a:cs typeface="Helvetica Neue"/>
                <a:sym typeface="Helvetica Neue"/>
              </a:defRPr>
            </a:lvl8pPr>
            <a:lvl9pPr marL="0" lvl="8" indent="0" algn="r">
              <a:spcBef>
                <a:spcPts val="0"/>
              </a:spcBef>
              <a:buNone/>
              <a:defRPr sz="1200">
                <a:solidFill>
                  <a:srgbClr val="4EC1B4"/>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cxnSp>
        <p:nvCxnSpPr>
          <p:cNvPr id="29" name="Google Shape;29;p4"/>
          <p:cNvCxnSpPr/>
          <p:nvPr/>
        </p:nvCxnSpPr>
        <p:spPr>
          <a:xfrm>
            <a:off x="508000" y="381000"/>
            <a:ext cx="0" cy="5715000"/>
          </a:xfrm>
          <a:prstGeom prst="straightConnector1">
            <a:avLst/>
          </a:prstGeom>
          <a:noFill/>
          <a:ln w="9525" cap="flat" cmpd="sng">
            <a:solidFill>
              <a:srgbClr val="EA5E2F"/>
            </a:solidFill>
            <a:prstDash val="solid"/>
            <a:round/>
            <a:headEnd type="none" w="sm" len="sm"/>
            <a:tailEnd type="none" w="sm" len="sm"/>
          </a:ln>
        </p:spPr>
      </p:cxnSp>
      <p:sp>
        <p:nvSpPr>
          <p:cNvPr id="30" name="Google Shape;30;p4"/>
          <p:cNvSpPr/>
          <p:nvPr/>
        </p:nvSpPr>
        <p:spPr>
          <a:xfrm>
            <a:off x="406400" y="152400"/>
            <a:ext cx="609600" cy="457200"/>
          </a:xfrm>
          <a:prstGeom prst="ellipse">
            <a:avLst/>
          </a:prstGeom>
          <a:solidFill>
            <a:schemeClr val="lt1"/>
          </a:solidFill>
          <a:ln w="9525" cap="flat" cmpd="sng">
            <a:solidFill>
              <a:srgbClr val="EA5E2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4"/>
          <p:cNvSpPr/>
          <p:nvPr/>
        </p:nvSpPr>
        <p:spPr>
          <a:xfrm>
            <a:off x="609600" y="228600"/>
            <a:ext cx="2032000" cy="457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32;p4"/>
          <p:cNvSpPr/>
          <p:nvPr/>
        </p:nvSpPr>
        <p:spPr>
          <a:xfrm>
            <a:off x="0" y="6324600"/>
            <a:ext cx="12192000" cy="5334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33;p4"/>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lstStyle>
            <a:lvl1pPr lvl="0" algn="l">
              <a:lnSpc>
                <a:spcPct val="50000"/>
              </a:lnSpc>
              <a:spcBef>
                <a:spcPts val="0"/>
              </a:spcBef>
              <a:spcAft>
                <a:spcPts val="0"/>
              </a:spcAft>
              <a:buSzPts val="1400"/>
              <a:buNone/>
              <a:defRPr/>
            </a:lvl1pPr>
            <a:lvl2pPr lvl="1" algn="l">
              <a:lnSpc>
                <a:spcPct val="50000"/>
              </a:lnSpc>
              <a:spcBef>
                <a:spcPts val="0"/>
              </a:spcBef>
              <a:spcAft>
                <a:spcPts val="0"/>
              </a:spcAft>
              <a:buSzPts val="1400"/>
              <a:buNone/>
              <a:defRPr/>
            </a:lvl2pPr>
            <a:lvl3pPr lvl="2" algn="l">
              <a:lnSpc>
                <a:spcPct val="50000"/>
              </a:lnSpc>
              <a:spcBef>
                <a:spcPts val="0"/>
              </a:spcBef>
              <a:spcAft>
                <a:spcPts val="0"/>
              </a:spcAft>
              <a:buSzPts val="1400"/>
              <a:buNone/>
              <a:defRPr/>
            </a:lvl3pPr>
            <a:lvl4pPr lvl="3" algn="l">
              <a:lnSpc>
                <a:spcPct val="50000"/>
              </a:lnSpc>
              <a:spcBef>
                <a:spcPts val="0"/>
              </a:spcBef>
              <a:spcAft>
                <a:spcPts val="0"/>
              </a:spcAft>
              <a:buSzPts val="1400"/>
              <a:buNone/>
              <a:defRPr/>
            </a:lvl4pPr>
            <a:lvl5pPr lvl="4" algn="l">
              <a:lnSpc>
                <a:spcPct val="50000"/>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 name="Google Shape;35;p4"/>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4EC1B4"/>
                </a:solidFill>
                <a:latin typeface="Helvetica Neue"/>
                <a:ea typeface="Helvetica Neue"/>
                <a:cs typeface="Helvetica Neue"/>
                <a:sym typeface="Helvetica Neue"/>
              </a:defRPr>
            </a:lvl1pPr>
            <a:lvl2pPr marL="0" lvl="1" indent="0" algn="r">
              <a:spcBef>
                <a:spcPts val="0"/>
              </a:spcBef>
              <a:buNone/>
              <a:defRPr sz="1200" b="0" i="0" u="none" strike="noStrike" cap="none">
                <a:solidFill>
                  <a:srgbClr val="4EC1B4"/>
                </a:solidFill>
                <a:latin typeface="Helvetica Neue"/>
                <a:ea typeface="Helvetica Neue"/>
                <a:cs typeface="Helvetica Neue"/>
                <a:sym typeface="Helvetica Neue"/>
              </a:defRPr>
            </a:lvl2pPr>
            <a:lvl3pPr marL="0" lvl="2" indent="0" algn="r">
              <a:spcBef>
                <a:spcPts val="0"/>
              </a:spcBef>
              <a:buNone/>
              <a:defRPr sz="1200" b="0" i="0" u="none" strike="noStrike" cap="none">
                <a:solidFill>
                  <a:srgbClr val="4EC1B4"/>
                </a:solidFill>
                <a:latin typeface="Helvetica Neue"/>
                <a:ea typeface="Helvetica Neue"/>
                <a:cs typeface="Helvetica Neue"/>
                <a:sym typeface="Helvetica Neue"/>
              </a:defRPr>
            </a:lvl3pPr>
            <a:lvl4pPr marL="0" lvl="3" indent="0" algn="r">
              <a:spcBef>
                <a:spcPts val="0"/>
              </a:spcBef>
              <a:buNone/>
              <a:defRPr sz="1200" b="0" i="0" u="none" strike="noStrike" cap="none">
                <a:solidFill>
                  <a:srgbClr val="4EC1B4"/>
                </a:solidFill>
                <a:latin typeface="Helvetica Neue"/>
                <a:ea typeface="Helvetica Neue"/>
                <a:cs typeface="Helvetica Neue"/>
                <a:sym typeface="Helvetica Neue"/>
              </a:defRPr>
            </a:lvl4pPr>
            <a:lvl5pPr marL="0" lvl="4" indent="0" algn="r">
              <a:spcBef>
                <a:spcPts val="0"/>
              </a:spcBef>
              <a:buNone/>
              <a:defRPr sz="1200" b="0" i="0" u="none" strike="noStrike" cap="none">
                <a:solidFill>
                  <a:srgbClr val="4EC1B4"/>
                </a:solidFill>
                <a:latin typeface="Helvetica Neue"/>
                <a:ea typeface="Helvetica Neue"/>
                <a:cs typeface="Helvetica Neue"/>
                <a:sym typeface="Helvetica Neue"/>
              </a:defRPr>
            </a:lvl5pPr>
            <a:lvl6pPr marL="0" lvl="5" indent="0" algn="r">
              <a:spcBef>
                <a:spcPts val="0"/>
              </a:spcBef>
              <a:buNone/>
              <a:defRPr sz="1200" b="0" i="0" u="none" strike="noStrike" cap="none">
                <a:solidFill>
                  <a:srgbClr val="4EC1B4"/>
                </a:solidFill>
                <a:latin typeface="Helvetica Neue"/>
                <a:ea typeface="Helvetica Neue"/>
                <a:cs typeface="Helvetica Neue"/>
                <a:sym typeface="Helvetica Neue"/>
              </a:defRPr>
            </a:lvl6pPr>
            <a:lvl7pPr marL="0" lvl="6" indent="0" algn="r">
              <a:spcBef>
                <a:spcPts val="0"/>
              </a:spcBef>
              <a:buNone/>
              <a:defRPr sz="1200" b="0" i="0" u="none" strike="noStrike" cap="none">
                <a:solidFill>
                  <a:srgbClr val="4EC1B4"/>
                </a:solidFill>
                <a:latin typeface="Helvetica Neue"/>
                <a:ea typeface="Helvetica Neue"/>
                <a:cs typeface="Helvetica Neue"/>
                <a:sym typeface="Helvetica Neue"/>
              </a:defRPr>
            </a:lvl7pPr>
            <a:lvl8pPr marL="0" lvl="7" indent="0" algn="r">
              <a:spcBef>
                <a:spcPts val="0"/>
              </a:spcBef>
              <a:buNone/>
              <a:defRPr sz="1200" b="0" i="0" u="none" strike="noStrike" cap="none">
                <a:solidFill>
                  <a:srgbClr val="4EC1B4"/>
                </a:solidFill>
                <a:latin typeface="Helvetica Neue"/>
                <a:ea typeface="Helvetica Neue"/>
                <a:cs typeface="Helvetica Neue"/>
                <a:sym typeface="Helvetica Neue"/>
              </a:defRPr>
            </a:lvl8pPr>
            <a:lvl9pPr marL="0" lvl="8" indent="0" algn="r">
              <a:spcBef>
                <a:spcPts val="0"/>
              </a:spcBef>
              <a:buNone/>
              <a:defRPr sz="1200" b="0" i="0" u="none" strike="noStrike" cap="none">
                <a:solidFill>
                  <a:srgbClr val="4EC1B4"/>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04"/>
        <p:cNvGrpSpPr/>
        <p:nvPr/>
      </p:nvGrpSpPr>
      <p:grpSpPr>
        <a:xfrm>
          <a:off x="0" y="0"/>
          <a:ext cx="0" cy="0"/>
          <a:chOff x="0" y="0"/>
          <a:chExt cx="0" cy="0"/>
        </a:xfrm>
      </p:grpSpPr>
      <p:sp>
        <p:nvSpPr>
          <p:cNvPr id="205" name="Google Shape;205;p31"/>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lstStyle>
            <a:lvl1pPr lvl="0" algn="l">
              <a:lnSpc>
                <a:spcPct val="50000"/>
              </a:lnSpc>
              <a:spcBef>
                <a:spcPts val="0"/>
              </a:spcBef>
              <a:spcAft>
                <a:spcPts val="0"/>
              </a:spcAft>
              <a:buSzPts val="1400"/>
              <a:buNone/>
              <a:defRPr sz="4000"/>
            </a:lvl1pPr>
            <a:lvl2pPr lvl="1" algn="l">
              <a:lnSpc>
                <a:spcPct val="50000"/>
              </a:lnSpc>
              <a:spcBef>
                <a:spcPts val="0"/>
              </a:spcBef>
              <a:spcAft>
                <a:spcPts val="0"/>
              </a:spcAft>
              <a:buSzPts val="1400"/>
              <a:buNone/>
              <a:defRPr/>
            </a:lvl2pPr>
            <a:lvl3pPr lvl="2" algn="l">
              <a:lnSpc>
                <a:spcPct val="50000"/>
              </a:lnSpc>
              <a:spcBef>
                <a:spcPts val="0"/>
              </a:spcBef>
              <a:spcAft>
                <a:spcPts val="0"/>
              </a:spcAft>
              <a:buSzPts val="1400"/>
              <a:buNone/>
              <a:defRPr/>
            </a:lvl3pPr>
            <a:lvl4pPr lvl="3" algn="l">
              <a:lnSpc>
                <a:spcPct val="50000"/>
              </a:lnSpc>
              <a:spcBef>
                <a:spcPts val="0"/>
              </a:spcBef>
              <a:spcAft>
                <a:spcPts val="0"/>
              </a:spcAft>
              <a:buSzPts val="1400"/>
              <a:buNone/>
              <a:defRPr/>
            </a:lvl4pPr>
            <a:lvl5pPr lvl="4" algn="l">
              <a:lnSpc>
                <a:spcPct val="50000"/>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6" name="Google Shape;206;p31"/>
          <p:cNvSpPr txBox="1">
            <a:spLocks noGrp="1"/>
          </p:cNvSpPr>
          <p:nvPr>
            <p:ph type="body" idx="1"/>
          </p:nvPr>
        </p:nvSpPr>
        <p:spPr>
          <a:xfrm>
            <a:off x="609600" y="2362203"/>
            <a:ext cx="10972800" cy="3763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7" name="Google Shape;207;p31"/>
          <p:cNvSpPr txBox="1">
            <a:spLocks noGrp="1"/>
          </p:cNvSpPr>
          <p:nvPr>
            <p:ph type="body" idx="2"/>
          </p:nvPr>
        </p:nvSpPr>
        <p:spPr>
          <a:xfrm>
            <a:off x="609600" y="1524003"/>
            <a:ext cx="10972800" cy="761999"/>
          </a:xfrm>
          <a:prstGeom prst="rect">
            <a:avLst/>
          </a:prstGeom>
          <a:noFill/>
          <a:ln>
            <a:noFill/>
          </a:ln>
        </p:spPr>
        <p:txBody>
          <a:bodyPr spcFirstLastPara="1" wrap="square" lIns="91425" tIns="45700" rIns="91425" bIns="45700" anchor="t" anchorCtr="0"/>
          <a:lstStyle>
            <a:lvl1pPr marL="457200" lvl="0" indent="-228600" algn="l">
              <a:spcBef>
                <a:spcPts val="400"/>
              </a:spcBef>
              <a:spcAft>
                <a:spcPts val="0"/>
              </a:spcAft>
              <a:buSzPts val="2000"/>
              <a:buNone/>
              <a:defRPr sz="2000"/>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8" name="Google Shape;208;p31"/>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4EC1B4"/>
                </a:solidFill>
                <a:latin typeface="Helvetica Neue"/>
                <a:ea typeface="Helvetica Neue"/>
                <a:cs typeface="Helvetica Neue"/>
                <a:sym typeface="Helvetica Neue"/>
              </a:defRPr>
            </a:lvl1pPr>
            <a:lvl2pPr marL="0" lvl="1" indent="0" algn="r">
              <a:spcBef>
                <a:spcPts val="0"/>
              </a:spcBef>
              <a:buNone/>
              <a:defRPr sz="1200">
                <a:solidFill>
                  <a:srgbClr val="4EC1B4"/>
                </a:solidFill>
                <a:latin typeface="Helvetica Neue"/>
                <a:ea typeface="Helvetica Neue"/>
                <a:cs typeface="Helvetica Neue"/>
                <a:sym typeface="Helvetica Neue"/>
              </a:defRPr>
            </a:lvl2pPr>
            <a:lvl3pPr marL="0" lvl="2" indent="0" algn="r">
              <a:spcBef>
                <a:spcPts val="0"/>
              </a:spcBef>
              <a:buNone/>
              <a:defRPr sz="1200">
                <a:solidFill>
                  <a:srgbClr val="4EC1B4"/>
                </a:solidFill>
                <a:latin typeface="Helvetica Neue"/>
                <a:ea typeface="Helvetica Neue"/>
                <a:cs typeface="Helvetica Neue"/>
                <a:sym typeface="Helvetica Neue"/>
              </a:defRPr>
            </a:lvl3pPr>
            <a:lvl4pPr marL="0" lvl="3" indent="0" algn="r">
              <a:spcBef>
                <a:spcPts val="0"/>
              </a:spcBef>
              <a:buNone/>
              <a:defRPr sz="1200">
                <a:solidFill>
                  <a:srgbClr val="4EC1B4"/>
                </a:solidFill>
                <a:latin typeface="Helvetica Neue"/>
                <a:ea typeface="Helvetica Neue"/>
                <a:cs typeface="Helvetica Neue"/>
                <a:sym typeface="Helvetica Neue"/>
              </a:defRPr>
            </a:lvl4pPr>
            <a:lvl5pPr marL="0" lvl="4" indent="0" algn="r">
              <a:spcBef>
                <a:spcPts val="0"/>
              </a:spcBef>
              <a:buNone/>
              <a:defRPr sz="1200">
                <a:solidFill>
                  <a:srgbClr val="4EC1B4"/>
                </a:solidFill>
                <a:latin typeface="Helvetica Neue"/>
                <a:ea typeface="Helvetica Neue"/>
                <a:cs typeface="Helvetica Neue"/>
                <a:sym typeface="Helvetica Neue"/>
              </a:defRPr>
            </a:lvl5pPr>
            <a:lvl6pPr marL="0" lvl="5" indent="0" algn="r">
              <a:spcBef>
                <a:spcPts val="0"/>
              </a:spcBef>
              <a:buNone/>
              <a:defRPr sz="1200">
                <a:solidFill>
                  <a:srgbClr val="4EC1B4"/>
                </a:solidFill>
                <a:latin typeface="Helvetica Neue"/>
                <a:ea typeface="Helvetica Neue"/>
                <a:cs typeface="Helvetica Neue"/>
                <a:sym typeface="Helvetica Neue"/>
              </a:defRPr>
            </a:lvl6pPr>
            <a:lvl7pPr marL="0" lvl="6" indent="0" algn="r">
              <a:spcBef>
                <a:spcPts val="0"/>
              </a:spcBef>
              <a:buNone/>
              <a:defRPr sz="1200">
                <a:solidFill>
                  <a:srgbClr val="4EC1B4"/>
                </a:solidFill>
                <a:latin typeface="Helvetica Neue"/>
                <a:ea typeface="Helvetica Neue"/>
                <a:cs typeface="Helvetica Neue"/>
                <a:sym typeface="Helvetica Neue"/>
              </a:defRPr>
            </a:lvl7pPr>
            <a:lvl8pPr marL="0" lvl="7" indent="0" algn="r">
              <a:spcBef>
                <a:spcPts val="0"/>
              </a:spcBef>
              <a:buNone/>
              <a:defRPr sz="1200">
                <a:solidFill>
                  <a:srgbClr val="4EC1B4"/>
                </a:solidFill>
                <a:latin typeface="Helvetica Neue"/>
                <a:ea typeface="Helvetica Neue"/>
                <a:cs typeface="Helvetica Neue"/>
                <a:sym typeface="Helvetica Neue"/>
              </a:defRPr>
            </a:lvl8pPr>
            <a:lvl9pPr marL="0" lvl="8" indent="0" algn="r">
              <a:spcBef>
                <a:spcPts val="0"/>
              </a:spcBef>
              <a:buNone/>
              <a:defRPr sz="1200">
                <a:solidFill>
                  <a:srgbClr val="4EC1B4"/>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9"/>
        <p:cNvGrpSpPr/>
        <p:nvPr/>
      </p:nvGrpSpPr>
      <p:grpSpPr>
        <a:xfrm>
          <a:off x="0" y="0"/>
          <a:ext cx="0" cy="0"/>
          <a:chOff x="0" y="0"/>
          <a:chExt cx="0" cy="0"/>
        </a:xfrm>
      </p:grpSpPr>
      <p:sp>
        <p:nvSpPr>
          <p:cNvPr id="210" name="Google Shape;210;p32"/>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4EC1B4"/>
                </a:solidFill>
                <a:latin typeface="Helvetica Neue"/>
                <a:ea typeface="Helvetica Neue"/>
                <a:cs typeface="Helvetica Neue"/>
                <a:sym typeface="Helvetica Neue"/>
              </a:defRPr>
            </a:lvl1pPr>
            <a:lvl2pPr marL="0" lvl="1" indent="0" algn="r">
              <a:spcBef>
                <a:spcPts val="0"/>
              </a:spcBef>
              <a:buNone/>
              <a:defRPr sz="1200">
                <a:solidFill>
                  <a:srgbClr val="4EC1B4"/>
                </a:solidFill>
                <a:latin typeface="Helvetica Neue"/>
                <a:ea typeface="Helvetica Neue"/>
                <a:cs typeface="Helvetica Neue"/>
                <a:sym typeface="Helvetica Neue"/>
              </a:defRPr>
            </a:lvl2pPr>
            <a:lvl3pPr marL="0" lvl="2" indent="0" algn="r">
              <a:spcBef>
                <a:spcPts val="0"/>
              </a:spcBef>
              <a:buNone/>
              <a:defRPr sz="1200">
                <a:solidFill>
                  <a:srgbClr val="4EC1B4"/>
                </a:solidFill>
                <a:latin typeface="Helvetica Neue"/>
                <a:ea typeface="Helvetica Neue"/>
                <a:cs typeface="Helvetica Neue"/>
                <a:sym typeface="Helvetica Neue"/>
              </a:defRPr>
            </a:lvl3pPr>
            <a:lvl4pPr marL="0" lvl="3" indent="0" algn="r">
              <a:spcBef>
                <a:spcPts val="0"/>
              </a:spcBef>
              <a:buNone/>
              <a:defRPr sz="1200">
                <a:solidFill>
                  <a:srgbClr val="4EC1B4"/>
                </a:solidFill>
                <a:latin typeface="Helvetica Neue"/>
                <a:ea typeface="Helvetica Neue"/>
                <a:cs typeface="Helvetica Neue"/>
                <a:sym typeface="Helvetica Neue"/>
              </a:defRPr>
            </a:lvl4pPr>
            <a:lvl5pPr marL="0" lvl="4" indent="0" algn="r">
              <a:spcBef>
                <a:spcPts val="0"/>
              </a:spcBef>
              <a:buNone/>
              <a:defRPr sz="1200">
                <a:solidFill>
                  <a:srgbClr val="4EC1B4"/>
                </a:solidFill>
                <a:latin typeface="Helvetica Neue"/>
                <a:ea typeface="Helvetica Neue"/>
                <a:cs typeface="Helvetica Neue"/>
                <a:sym typeface="Helvetica Neue"/>
              </a:defRPr>
            </a:lvl5pPr>
            <a:lvl6pPr marL="0" lvl="5" indent="0" algn="r">
              <a:spcBef>
                <a:spcPts val="0"/>
              </a:spcBef>
              <a:buNone/>
              <a:defRPr sz="1200">
                <a:solidFill>
                  <a:srgbClr val="4EC1B4"/>
                </a:solidFill>
                <a:latin typeface="Helvetica Neue"/>
                <a:ea typeface="Helvetica Neue"/>
                <a:cs typeface="Helvetica Neue"/>
                <a:sym typeface="Helvetica Neue"/>
              </a:defRPr>
            </a:lvl6pPr>
            <a:lvl7pPr marL="0" lvl="6" indent="0" algn="r">
              <a:spcBef>
                <a:spcPts val="0"/>
              </a:spcBef>
              <a:buNone/>
              <a:defRPr sz="1200">
                <a:solidFill>
                  <a:srgbClr val="4EC1B4"/>
                </a:solidFill>
                <a:latin typeface="Helvetica Neue"/>
                <a:ea typeface="Helvetica Neue"/>
                <a:cs typeface="Helvetica Neue"/>
                <a:sym typeface="Helvetica Neue"/>
              </a:defRPr>
            </a:lvl7pPr>
            <a:lvl8pPr marL="0" lvl="7" indent="0" algn="r">
              <a:spcBef>
                <a:spcPts val="0"/>
              </a:spcBef>
              <a:buNone/>
              <a:defRPr sz="1200">
                <a:solidFill>
                  <a:srgbClr val="4EC1B4"/>
                </a:solidFill>
                <a:latin typeface="Helvetica Neue"/>
                <a:ea typeface="Helvetica Neue"/>
                <a:cs typeface="Helvetica Neue"/>
                <a:sym typeface="Helvetica Neue"/>
              </a:defRPr>
            </a:lvl8pPr>
            <a:lvl9pPr marL="0" lvl="8" indent="0" algn="r">
              <a:spcBef>
                <a:spcPts val="0"/>
              </a:spcBef>
              <a:buNone/>
              <a:defRPr sz="1200">
                <a:solidFill>
                  <a:srgbClr val="4EC1B4"/>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1"/>
        <p:cNvGrpSpPr/>
        <p:nvPr/>
      </p:nvGrpSpPr>
      <p:grpSpPr>
        <a:xfrm>
          <a:off x="0" y="0"/>
          <a:ext cx="0" cy="0"/>
          <a:chOff x="0" y="0"/>
          <a:chExt cx="0" cy="0"/>
        </a:xfrm>
      </p:grpSpPr>
      <p:sp>
        <p:nvSpPr>
          <p:cNvPr id="212" name="Google Shape;212;p33"/>
          <p:cNvSpPr txBox="1">
            <a:spLocks noGrp="1"/>
          </p:cNvSpPr>
          <p:nvPr>
            <p:ph type="title"/>
          </p:nvPr>
        </p:nvSpPr>
        <p:spPr>
          <a:xfrm>
            <a:off x="609602" y="273050"/>
            <a:ext cx="4011084" cy="1162050"/>
          </a:xfrm>
          <a:prstGeom prst="rect">
            <a:avLst/>
          </a:prstGeom>
          <a:noFill/>
          <a:ln>
            <a:noFill/>
          </a:ln>
        </p:spPr>
        <p:txBody>
          <a:bodyPr spcFirstLastPara="1" wrap="square" lIns="91425" tIns="45700" rIns="91425" bIns="45700" anchor="b" anchorCtr="0"/>
          <a:lstStyle>
            <a:lvl1pPr lvl="0" algn="l">
              <a:lnSpc>
                <a:spcPct val="50000"/>
              </a:lnSpc>
              <a:spcBef>
                <a:spcPts val="0"/>
              </a:spcBef>
              <a:spcAft>
                <a:spcPts val="0"/>
              </a:spcAft>
              <a:buSzPts val="1400"/>
              <a:buNone/>
              <a:defRPr sz="2000" b="1"/>
            </a:lvl1pPr>
            <a:lvl2pPr lvl="1" algn="l">
              <a:lnSpc>
                <a:spcPct val="50000"/>
              </a:lnSpc>
              <a:spcBef>
                <a:spcPts val="0"/>
              </a:spcBef>
              <a:spcAft>
                <a:spcPts val="0"/>
              </a:spcAft>
              <a:buSzPts val="1400"/>
              <a:buNone/>
              <a:defRPr/>
            </a:lvl2pPr>
            <a:lvl3pPr lvl="2" algn="l">
              <a:lnSpc>
                <a:spcPct val="50000"/>
              </a:lnSpc>
              <a:spcBef>
                <a:spcPts val="0"/>
              </a:spcBef>
              <a:spcAft>
                <a:spcPts val="0"/>
              </a:spcAft>
              <a:buSzPts val="1400"/>
              <a:buNone/>
              <a:defRPr/>
            </a:lvl3pPr>
            <a:lvl4pPr lvl="3" algn="l">
              <a:lnSpc>
                <a:spcPct val="50000"/>
              </a:lnSpc>
              <a:spcBef>
                <a:spcPts val="0"/>
              </a:spcBef>
              <a:spcAft>
                <a:spcPts val="0"/>
              </a:spcAft>
              <a:buSzPts val="1400"/>
              <a:buNone/>
              <a:defRPr/>
            </a:lvl4pPr>
            <a:lvl5pPr lvl="4" algn="l">
              <a:lnSpc>
                <a:spcPct val="50000"/>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3" name="Google Shape;213;p33"/>
          <p:cNvSpPr txBox="1">
            <a:spLocks noGrp="1"/>
          </p:cNvSpPr>
          <p:nvPr>
            <p:ph type="body" idx="1"/>
          </p:nvPr>
        </p:nvSpPr>
        <p:spPr>
          <a:xfrm>
            <a:off x="4766733" y="273053"/>
            <a:ext cx="6815667"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o"/>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214" name="Google Shape;214;p33"/>
          <p:cNvSpPr txBox="1">
            <a:spLocks noGrp="1"/>
          </p:cNvSpPr>
          <p:nvPr>
            <p:ph type="body" idx="2"/>
          </p:nvPr>
        </p:nvSpPr>
        <p:spPr>
          <a:xfrm>
            <a:off x="609602" y="1435103"/>
            <a:ext cx="4011084"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15" name="Google Shape;215;p33"/>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4EC1B4"/>
                </a:solidFill>
                <a:latin typeface="Helvetica Neue"/>
                <a:ea typeface="Helvetica Neue"/>
                <a:cs typeface="Helvetica Neue"/>
                <a:sym typeface="Helvetica Neue"/>
              </a:defRPr>
            </a:lvl1pPr>
            <a:lvl2pPr marL="0" lvl="1" indent="0" algn="r">
              <a:spcBef>
                <a:spcPts val="0"/>
              </a:spcBef>
              <a:buNone/>
              <a:defRPr sz="1200">
                <a:solidFill>
                  <a:srgbClr val="4EC1B4"/>
                </a:solidFill>
                <a:latin typeface="Helvetica Neue"/>
                <a:ea typeface="Helvetica Neue"/>
                <a:cs typeface="Helvetica Neue"/>
                <a:sym typeface="Helvetica Neue"/>
              </a:defRPr>
            </a:lvl2pPr>
            <a:lvl3pPr marL="0" lvl="2" indent="0" algn="r">
              <a:spcBef>
                <a:spcPts val="0"/>
              </a:spcBef>
              <a:buNone/>
              <a:defRPr sz="1200">
                <a:solidFill>
                  <a:srgbClr val="4EC1B4"/>
                </a:solidFill>
                <a:latin typeface="Helvetica Neue"/>
                <a:ea typeface="Helvetica Neue"/>
                <a:cs typeface="Helvetica Neue"/>
                <a:sym typeface="Helvetica Neue"/>
              </a:defRPr>
            </a:lvl3pPr>
            <a:lvl4pPr marL="0" lvl="3" indent="0" algn="r">
              <a:spcBef>
                <a:spcPts val="0"/>
              </a:spcBef>
              <a:buNone/>
              <a:defRPr sz="1200">
                <a:solidFill>
                  <a:srgbClr val="4EC1B4"/>
                </a:solidFill>
                <a:latin typeface="Helvetica Neue"/>
                <a:ea typeface="Helvetica Neue"/>
                <a:cs typeface="Helvetica Neue"/>
                <a:sym typeface="Helvetica Neue"/>
              </a:defRPr>
            </a:lvl4pPr>
            <a:lvl5pPr marL="0" lvl="4" indent="0" algn="r">
              <a:spcBef>
                <a:spcPts val="0"/>
              </a:spcBef>
              <a:buNone/>
              <a:defRPr sz="1200">
                <a:solidFill>
                  <a:srgbClr val="4EC1B4"/>
                </a:solidFill>
                <a:latin typeface="Helvetica Neue"/>
                <a:ea typeface="Helvetica Neue"/>
                <a:cs typeface="Helvetica Neue"/>
                <a:sym typeface="Helvetica Neue"/>
              </a:defRPr>
            </a:lvl5pPr>
            <a:lvl6pPr marL="0" lvl="5" indent="0" algn="r">
              <a:spcBef>
                <a:spcPts val="0"/>
              </a:spcBef>
              <a:buNone/>
              <a:defRPr sz="1200">
                <a:solidFill>
                  <a:srgbClr val="4EC1B4"/>
                </a:solidFill>
                <a:latin typeface="Helvetica Neue"/>
                <a:ea typeface="Helvetica Neue"/>
                <a:cs typeface="Helvetica Neue"/>
                <a:sym typeface="Helvetica Neue"/>
              </a:defRPr>
            </a:lvl6pPr>
            <a:lvl7pPr marL="0" lvl="6" indent="0" algn="r">
              <a:spcBef>
                <a:spcPts val="0"/>
              </a:spcBef>
              <a:buNone/>
              <a:defRPr sz="1200">
                <a:solidFill>
                  <a:srgbClr val="4EC1B4"/>
                </a:solidFill>
                <a:latin typeface="Helvetica Neue"/>
                <a:ea typeface="Helvetica Neue"/>
                <a:cs typeface="Helvetica Neue"/>
                <a:sym typeface="Helvetica Neue"/>
              </a:defRPr>
            </a:lvl7pPr>
            <a:lvl8pPr marL="0" lvl="7" indent="0" algn="r">
              <a:spcBef>
                <a:spcPts val="0"/>
              </a:spcBef>
              <a:buNone/>
              <a:defRPr sz="1200">
                <a:solidFill>
                  <a:srgbClr val="4EC1B4"/>
                </a:solidFill>
                <a:latin typeface="Helvetica Neue"/>
                <a:ea typeface="Helvetica Neue"/>
                <a:cs typeface="Helvetica Neue"/>
                <a:sym typeface="Helvetica Neue"/>
              </a:defRPr>
            </a:lvl8pPr>
            <a:lvl9pPr marL="0" lvl="8" indent="0" algn="r">
              <a:spcBef>
                <a:spcPts val="0"/>
              </a:spcBef>
              <a:buNone/>
              <a:defRPr sz="1200">
                <a:solidFill>
                  <a:srgbClr val="4EC1B4"/>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6"/>
        <p:cNvGrpSpPr/>
        <p:nvPr/>
      </p:nvGrpSpPr>
      <p:grpSpPr>
        <a:xfrm>
          <a:off x="0" y="0"/>
          <a:ext cx="0" cy="0"/>
          <a:chOff x="0" y="0"/>
          <a:chExt cx="0" cy="0"/>
        </a:xfrm>
      </p:grpSpPr>
      <p:sp>
        <p:nvSpPr>
          <p:cNvPr id="217" name="Google Shape;217;p34"/>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lstStyle>
            <a:lvl1pPr lvl="0" algn="l">
              <a:lnSpc>
                <a:spcPct val="50000"/>
              </a:lnSpc>
              <a:spcBef>
                <a:spcPts val="0"/>
              </a:spcBef>
              <a:spcAft>
                <a:spcPts val="0"/>
              </a:spcAft>
              <a:buSzPts val="1400"/>
              <a:buNone/>
              <a:defRPr sz="2000" b="1"/>
            </a:lvl1pPr>
            <a:lvl2pPr lvl="1" algn="l">
              <a:lnSpc>
                <a:spcPct val="50000"/>
              </a:lnSpc>
              <a:spcBef>
                <a:spcPts val="0"/>
              </a:spcBef>
              <a:spcAft>
                <a:spcPts val="0"/>
              </a:spcAft>
              <a:buSzPts val="1400"/>
              <a:buNone/>
              <a:defRPr/>
            </a:lvl2pPr>
            <a:lvl3pPr lvl="2" algn="l">
              <a:lnSpc>
                <a:spcPct val="50000"/>
              </a:lnSpc>
              <a:spcBef>
                <a:spcPts val="0"/>
              </a:spcBef>
              <a:spcAft>
                <a:spcPts val="0"/>
              </a:spcAft>
              <a:buSzPts val="1400"/>
              <a:buNone/>
              <a:defRPr/>
            </a:lvl3pPr>
            <a:lvl4pPr lvl="3" algn="l">
              <a:lnSpc>
                <a:spcPct val="50000"/>
              </a:lnSpc>
              <a:spcBef>
                <a:spcPts val="0"/>
              </a:spcBef>
              <a:spcAft>
                <a:spcPts val="0"/>
              </a:spcAft>
              <a:buSzPts val="1400"/>
              <a:buNone/>
              <a:defRPr/>
            </a:lvl4pPr>
            <a:lvl5pPr lvl="4" algn="l">
              <a:lnSpc>
                <a:spcPct val="50000"/>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8" name="Google Shape;218;p34"/>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rgbClr val="EA5E2F"/>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rgbClr val="EA5E2F"/>
              </a:buClr>
              <a:buSzPts val="2800"/>
              <a:buFont typeface="Courier New"/>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EA5E2F"/>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rgbClr val="EA5E2F"/>
              </a:buClr>
              <a:buSzPts val="2000"/>
              <a:buFont typeface="Arial"/>
              <a:buNone/>
              <a:defRPr sz="2000" b="0" i="0" u="none" strike="noStrike" cap="none">
                <a:solidFill>
                  <a:srgbClr val="EA5E2F"/>
                </a:solidFill>
                <a:latin typeface="Arial"/>
                <a:ea typeface="Arial"/>
                <a:cs typeface="Arial"/>
                <a:sym typeface="Arial"/>
              </a:defRPr>
            </a:lvl4pPr>
            <a:lvl5pPr marR="0" lvl="4" algn="l" rtl="0">
              <a:spcBef>
                <a:spcPts val="400"/>
              </a:spcBef>
              <a:spcAft>
                <a:spcPts val="0"/>
              </a:spcAft>
              <a:buClr>
                <a:srgbClr val="EA5E2F"/>
              </a:buClr>
              <a:buSzPts val="2000"/>
              <a:buFont typeface="Arial"/>
              <a:buNone/>
              <a:defRPr sz="2000" b="0" i="0" u="none" strike="noStrike" cap="none">
                <a:solidFill>
                  <a:srgbClr val="EA5E2F"/>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19" name="Google Shape;219;p34"/>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20" name="Google Shape;220;p34"/>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4EC1B4"/>
                </a:solidFill>
                <a:latin typeface="Helvetica Neue"/>
                <a:ea typeface="Helvetica Neue"/>
                <a:cs typeface="Helvetica Neue"/>
                <a:sym typeface="Helvetica Neue"/>
              </a:defRPr>
            </a:lvl1pPr>
            <a:lvl2pPr marL="0" lvl="1" indent="0" algn="r">
              <a:spcBef>
                <a:spcPts val="0"/>
              </a:spcBef>
              <a:buNone/>
              <a:defRPr sz="1200">
                <a:solidFill>
                  <a:srgbClr val="4EC1B4"/>
                </a:solidFill>
                <a:latin typeface="Helvetica Neue"/>
                <a:ea typeface="Helvetica Neue"/>
                <a:cs typeface="Helvetica Neue"/>
                <a:sym typeface="Helvetica Neue"/>
              </a:defRPr>
            </a:lvl2pPr>
            <a:lvl3pPr marL="0" lvl="2" indent="0" algn="r">
              <a:spcBef>
                <a:spcPts val="0"/>
              </a:spcBef>
              <a:buNone/>
              <a:defRPr sz="1200">
                <a:solidFill>
                  <a:srgbClr val="4EC1B4"/>
                </a:solidFill>
                <a:latin typeface="Helvetica Neue"/>
                <a:ea typeface="Helvetica Neue"/>
                <a:cs typeface="Helvetica Neue"/>
                <a:sym typeface="Helvetica Neue"/>
              </a:defRPr>
            </a:lvl3pPr>
            <a:lvl4pPr marL="0" lvl="3" indent="0" algn="r">
              <a:spcBef>
                <a:spcPts val="0"/>
              </a:spcBef>
              <a:buNone/>
              <a:defRPr sz="1200">
                <a:solidFill>
                  <a:srgbClr val="4EC1B4"/>
                </a:solidFill>
                <a:latin typeface="Helvetica Neue"/>
                <a:ea typeface="Helvetica Neue"/>
                <a:cs typeface="Helvetica Neue"/>
                <a:sym typeface="Helvetica Neue"/>
              </a:defRPr>
            </a:lvl4pPr>
            <a:lvl5pPr marL="0" lvl="4" indent="0" algn="r">
              <a:spcBef>
                <a:spcPts val="0"/>
              </a:spcBef>
              <a:buNone/>
              <a:defRPr sz="1200">
                <a:solidFill>
                  <a:srgbClr val="4EC1B4"/>
                </a:solidFill>
                <a:latin typeface="Helvetica Neue"/>
                <a:ea typeface="Helvetica Neue"/>
                <a:cs typeface="Helvetica Neue"/>
                <a:sym typeface="Helvetica Neue"/>
              </a:defRPr>
            </a:lvl5pPr>
            <a:lvl6pPr marL="0" lvl="5" indent="0" algn="r">
              <a:spcBef>
                <a:spcPts val="0"/>
              </a:spcBef>
              <a:buNone/>
              <a:defRPr sz="1200">
                <a:solidFill>
                  <a:srgbClr val="4EC1B4"/>
                </a:solidFill>
                <a:latin typeface="Helvetica Neue"/>
                <a:ea typeface="Helvetica Neue"/>
                <a:cs typeface="Helvetica Neue"/>
                <a:sym typeface="Helvetica Neue"/>
              </a:defRPr>
            </a:lvl6pPr>
            <a:lvl7pPr marL="0" lvl="6" indent="0" algn="r">
              <a:spcBef>
                <a:spcPts val="0"/>
              </a:spcBef>
              <a:buNone/>
              <a:defRPr sz="1200">
                <a:solidFill>
                  <a:srgbClr val="4EC1B4"/>
                </a:solidFill>
                <a:latin typeface="Helvetica Neue"/>
                <a:ea typeface="Helvetica Neue"/>
                <a:cs typeface="Helvetica Neue"/>
                <a:sym typeface="Helvetica Neue"/>
              </a:defRPr>
            </a:lvl7pPr>
            <a:lvl8pPr marL="0" lvl="7" indent="0" algn="r">
              <a:spcBef>
                <a:spcPts val="0"/>
              </a:spcBef>
              <a:buNone/>
              <a:defRPr sz="1200">
                <a:solidFill>
                  <a:srgbClr val="4EC1B4"/>
                </a:solidFill>
                <a:latin typeface="Helvetica Neue"/>
                <a:ea typeface="Helvetica Neue"/>
                <a:cs typeface="Helvetica Neue"/>
                <a:sym typeface="Helvetica Neue"/>
              </a:defRPr>
            </a:lvl8pPr>
            <a:lvl9pPr marL="0" lvl="8" indent="0" algn="r">
              <a:spcBef>
                <a:spcPts val="0"/>
              </a:spcBef>
              <a:buNone/>
              <a:defRPr sz="1200">
                <a:solidFill>
                  <a:srgbClr val="4EC1B4"/>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1"/>
        <p:cNvGrpSpPr/>
        <p:nvPr/>
      </p:nvGrpSpPr>
      <p:grpSpPr>
        <a:xfrm>
          <a:off x="0" y="0"/>
          <a:ext cx="0" cy="0"/>
          <a:chOff x="0" y="0"/>
          <a:chExt cx="0" cy="0"/>
        </a:xfrm>
      </p:grpSpPr>
      <p:sp>
        <p:nvSpPr>
          <p:cNvPr id="222" name="Google Shape;222;p35"/>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lstStyle>
            <a:lvl1pPr lvl="0" algn="l">
              <a:lnSpc>
                <a:spcPct val="50000"/>
              </a:lnSpc>
              <a:spcBef>
                <a:spcPts val="0"/>
              </a:spcBef>
              <a:spcAft>
                <a:spcPts val="0"/>
              </a:spcAft>
              <a:buSzPts val="1400"/>
              <a:buNone/>
              <a:defRPr/>
            </a:lvl1pPr>
            <a:lvl2pPr lvl="1" algn="l">
              <a:lnSpc>
                <a:spcPct val="50000"/>
              </a:lnSpc>
              <a:spcBef>
                <a:spcPts val="0"/>
              </a:spcBef>
              <a:spcAft>
                <a:spcPts val="0"/>
              </a:spcAft>
              <a:buSzPts val="1400"/>
              <a:buNone/>
              <a:defRPr/>
            </a:lvl2pPr>
            <a:lvl3pPr lvl="2" algn="l">
              <a:lnSpc>
                <a:spcPct val="50000"/>
              </a:lnSpc>
              <a:spcBef>
                <a:spcPts val="0"/>
              </a:spcBef>
              <a:spcAft>
                <a:spcPts val="0"/>
              </a:spcAft>
              <a:buSzPts val="1400"/>
              <a:buNone/>
              <a:defRPr/>
            </a:lvl3pPr>
            <a:lvl4pPr lvl="3" algn="l">
              <a:lnSpc>
                <a:spcPct val="50000"/>
              </a:lnSpc>
              <a:spcBef>
                <a:spcPts val="0"/>
              </a:spcBef>
              <a:spcAft>
                <a:spcPts val="0"/>
              </a:spcAft>
              <a:buSzPts val="1400"/>
              <a:buNone/>
              <a:defRPr/>
            </a:lvl4pPr>
            <a:lvl5pPr lvl="4" algn="l">
              <a:lnSpc>
                <a:spcPct val="50000"/>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3" name="Google Shape;223;p35"/>
          <p:cNvSpPr txBox="1">
            <a:spLocks noGrp="1"/>
          </p:cNvSpPr>
          <p:nvPr>
            <p:ph type="body" idx="1"/>
          </p:nvPr>
        </p:nvSpPr>
        <p:spPr>
          <a:xfrm rot="5400000">
            <a:off x="3695700" y="-1790700"/>
            <a:ext cx="4800600" cy="10972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4" name="Google Shape;224;p35"/>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4EC1B4"/>
                </a:solidFill>
                <a:latin typeface="Helvetica Neue"/>
                <a:ea typeface="Helvetica Neue"/>
                <a:cs typeface="Helvetica Neue"/>
                <a:sym typeface="Helvetica Neue"/>
              </a:defRPr>
            </a:lvl1pPr>
            <a:lvl2pPr marL="0" lvl="1" indent="0" algn="r">
              <a:spcBef>
                <a:spcPts val="0"/>
              </a:spcBef>
              <a:buNone/>
              <a:defRPr sz="1200">
                <a:solidFill>
                  <a:srgbClr val="4EC1B4"/>
                </a:solidFill>
                <a:latin typeface="Helvetica Neue"/>
                <a:ea typeface="Helvetica Neue"/>
                <a:cs typeface="Helvetica Neue"/>
                <a:sym typeface="Helvetica Neue"/>
              </a:defRPr>
            </a:lvl2pPr>
            <a:lvl3pPr marL="0" lvl="2" indent="0" algn="r">
              <a:spcBef>
                <a:spcPts val="0"/>
              </a:spcBef>
              <a:buNone/>
              <a:defRPr sz="1200">
                <a:solidFill>
                  <a:srgbClr val="4EC1B4"/>
                </a:solidFill>
                <a:latin typeface="Helvetica Neue"/>
                <a:ea typeface="Helvetica Neue"/>
                <a:cs typeface="Helvetica Neue"/>
                <a:sym typeface="Helvetica Neue"/>
              </a:defRPr>
            </a:lvl3pPr>
            <a:lvl4pPr marL="0" lvl="3" indent="0" algn="r">
              <a:spcBef>
                <a:spcPts val="0"/>
              </a:spcBef>
              <a:buNone/>
              <a:defRPr sz="1200">
                <a:solidFill>
                  <a:srgbClr val="4EC1B4"/>
                </a:solidFill>
                <a:latin typeface="Helvetica Neue"/>
                <a:ea typeface="Helvetica Neue"/>
                <a:cs typeface="Helvetica Neue"/>
                <a:sym typeface="Helvetica Neue"/>
              </a:defRPr>
            </a:lvl4pPr>
            <a:lvl5pPr marL="0" lvl="4" indent="0" algn="r">
              <a:spcBef>
                <a:spcPts val="0"/>
              </a:spcBef>
              <a:buNone/>
              <a:defRPr sz="1200">
                <a:solidFill>
                  <a:srgbClr val="4EC1B4"/>
                </a:solidFill>
                <a:latin typeface="Helvetica Neue"/>
                <a:ea typeface="Helvetica Neue"/>
                <a:cs typeface="Helvetica Neue"/>
                <a:sym typeface="Helvetica Neue"/>
              </a:defRPr>
            </a:lvl5pPr>
            <a:lvl6pPr marL="0" lvl="5" indent="0" algn="r">
              <a:spcBef>
                <a:spcPts val="0"/>
              </a:spcBef>
              <a:buNone/>
              <a:defRPr sz="1200">
                <a:solidFill>
                  <a:srgbClr val="4EC1B4"/>
                </a:solidFill>
                <a:latin typeface="Helvetica Neue"/>
                <a:ea typeface="Helvetica Neue"/>
                <a:cs typeface="Helvetica Neue"/>
                <a:sym typeface="Helvetica Neue"/>
              </a:defRPr>
            </a:lvl6pPr>
            <a:lvl7pPr marL="0" lvl="6" indent="0" algn="r">
              <a:spcBef>
                <a:spcPts val="0"/>
              </a:spcBef>
              <a:buNone/>
              <a:defRPr sz="1200">
                <a:solidFill>
                  <a:srgbClr val="4EC1B4"/>
                </a:solidFill>
                <a:latin typeface="Helvetica Neue"/>
                <a:ea typeface="Helvetica Neue"/>
                <a:cs typeface="Helvetica Neue"/>
                <a:sym typeface="Helvetica Neue"/>
              </a:defRPr>
            </a:lvl7pPr>
            <a:lvl8pPr marL="0" lvl="7" indent="0" algn="r">
              <a:spcBef>
                <a:spcPts val="0"/>
              </a:spcBef>
              <a:buNone/>
              <a:defRPr sz="1200">
                <a:solidFill>
                  <a:srgbClr val="4EC1B4"/>
                </a:solidFill>
                <a:latin typeface="Helvetica Neue"/>
                <a:ea typeface="Helvetica Neue"/>
                <a:cs typeface="Helvetica Neue"/>
                <a:sym typeface="Helvetica Neue"/>
              </a:defRPr>
            </a:lvl8pPr>
            <a:lvl9pPr marL="0" lvl="8" indent="0" algn="r">
              <a:spcBef>
                <a:spcPts val="0"/>
              </a:spcBef>
              <a:buNone/>
              <a:defRPr sz="1200">
                <a:solidFill>
                  <a:srgbClr val="4EC1B4"/>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rot="5400000">
            <a:off x="7285037" y="1828804"/>
            <a:ext cx="5851525" cy="2743200"/>
          </a:xfrm>
          <a:prstGeom prst="rect">
            <a:avLst/>
          </a:prstGeom>
          <a:noFill/>
          <a:ln>
            <a:noFill/>
          </a:ln>
        </p:spPr>
        <p:txBody>
          <a:bodyPr spcFirstLastPara="1" wrap="square" lIns="91425" tIns="45700" rIns="91425" bIns="45700" anchor="ctr" anchorCtr="0"/>
          <a:lstStyle>
            <a:lvl1pPr lvl="0" algn="l">
              <a:lnSpc>
                <a:spcPct val="50000"/>
              </a:lnSpc>
              <a:spcBef>
                <a:spcPts val="0"/>
              </a:spcBef>
              <a:spcAft>
                <a:spcPts val="0"/>
              </a:spcAft>
              <a:buSzPts val="1400"/>
              <a:buNone/>
              <a:defRPr/>
            </a:lvl1pPr>
            <a:lvl2pPr lvl="1" algn="l">
              <a:lnSpc>
                <a:spcPct val="50000"/>
              </a:lnSpc>
              <a:spcBef>
                <a:spcPts val="0"/>
              </a:spcBef>
              <a:spcAft>
                <a:spcPts val="0"/>
              </a:spcAft>
              <a:buSzPts val="1400"/>
              <a:buNone/>
              <a:defRPr/>
            </a:lvl2pPr>
            <a:lvl3pPr lvl="2" algn="l">
              <a:lnSpc>
                <a:spcPct val="50000"/>
              </a:lnSpc>
              <a:spcBef>
                <a:spcPts val="0"/>
              </a:spcBef>
              <a:spcAft>
                <a:spcPts val="0"/>
              </a:spcAft>
              <a:buSzPts val="1400"/>
              <a:buNone/>
              <a:defRPr/>
            </a:lvl3pPr>
            <a:lvl4pPr lvl="3" algn="l">
              <a:lnSpc>
                <a:spcPct val="50000"/>
              </a:lnSpc>
              <a:spcBef>
                <a:spcPts val="0"/>
              </a:spcBef>
              <a:spcAft>
                <a:spcPts val="0"/>
              </a:spcAft>
              <a:buSzPts val="1400"/>
              <a:buNone/>
              <a:defRPr/>
            </a:lvl4pPr>
            <a:lvl5pPr lvl="4" algn="l">
              <a:lnSpc>
                <a:spcPct val="50000"/>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7" name="Google Shape;227;p36"/>
          <p:cNvSpPr txBox="1">
            <a:spLocks noGrp="1"/>
          </p:cNvSpPr>
          <p:nvPr>
            <p:ph type="body" idx="1"/>
          </p:nvPr>
        </p:nvSpPr>
        <p:spPr>
          <a:xfrm rot="5400000">
            <a:off x="1697037" y="-812797"/>
            <a:ext cx="5851525" cy="80264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8" name="Google Shape;228;p36"/>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4EC1B4"/>
                </a:solidFill>
                <a:latin typeface="Helvetica Neue"/>
                <a:ea typeface="Helvetica Neue"/>
                <a:cs typeface="Helvetica Neue"/>
                <a:sym typeface="Helvetica Neue"/>
              </a:defRPr>
            </a:lvl1pPr>
            <a:lvl2pPr marL="0" lvl="1" indent="0" algn="r">
              <a:spcBef>
                <a:spcPts val="0"/>
              </a:spcBef>
              <a:buNone/>
              <a:defRPr sz="1200">
                <a:solidFill>
                  <a:srgbClr val="4EC1B4"/>
                </a:solidFill>
                <a:latin typeface="Helvetica Neue"/>
                <a:ea typeface="Helvetica Neue"/>
                <a:cs typeface="Helvetica Neue"/>
                <a:sym typeface="Helvetica Neue"/>
              </a:defRPr>
            </a:lvl2pPr>
            <a:lvl3pPr marL="0" lvl="2" indent="0" algn="r">
              <a:spcBef>
                <a:spcPts val="0"/>
              </a:spcBef>
              <a:buNone/>
              <a:defRPr sz="1200">
                <a:solidFill>
                  <a:srgbClr val="4EC1B4"/>
                </a:solidFill>
                <a:latin typeface="Helvetica Neue"/>
                <a:ea typeface="Helvetica Neue"/>
                <a:cs typeface="Helvetica Neue"/>
                <a:sym typeface="Helvetica Neue"/>
              </a:defRPr>
            </a:lvl3pPr>
            <a:lvl4pPr marL="0" lvl="3" indent="0" algn="r">
              <a:spcBef>
                <a:spcPts val="0"/>
              </a:spcBef>
              <a:buNone/>
              <a:defRPr sz="1200">
                <a:solidFill>
                  <a:srgbClr val="4EC1B4"/>
                </a:solidFill>
                <a:latin typeface="Helvetica Neue"/>
                <a:ea typeface="Helvetica Neue"/>
                <a:cs typeface="Helvetica Neue"/>
                <a:sym typeface="Helvetica Neue"/>
              </a:defRPr>
            </a:lvl4pPr>
            <a:lvl5pPr marL="0" lvl="4" indent="0" algn="r">
              <a:spcBef>
                <a:spcPts val="0"/>
              </a:spcBef>
              <a:buNone/>
              <a:defRPr sz="1200">
                <a:solidFill>
                  <a:srgbClr val="4EC1B4"/>
                </a:solidFill>
                <a:latin typeface="Helvetica Neue"/>
                <a:ea typeface="Helvetica Neue"/>
                <a:cs typeface="Helvetica Neue"/>
                <a:sym typeface="Helvetica Neue"/>
              </a:defRPr>
            </a:lvl5pPr>
            <a:lvl6pPr marL="0" lvl="5" indent="0" algn="r">
              <a:spcBef>
                <a:spcPts val="0"/>
              </a:spcBef>
              <a:buNone/>
              <a:defRPr sz="1200">
                <a:solidFill>
                  <a:srgbClr val="4EC1B4"/>
                </a:solidFill>
                <a:latin typeface="Helvetica Neue"/>
                <a:ea typeface="Helvetica Neue"/>
                <a:cs typeface="Helvetica Neue"/>
                <a:sym typeface="Helvetica Neue"/>
              </a:defRPr>
            </a:lvl6pPr>
            <a:lvl7pPr marL="0" lvl="6" indent="0" algn="r">
              <a:spcBef>
                <a:spcPts val="0"/>
              </a:spcBef>
              <a:buNone/>
              <a:defRPr sz="1200">
                <a:solidFill>
                  <a:srgbClr val="4EC1B4"/>
                </a:solidFill>
                <a:latin typeface="Helvetica Neue"/>
                <a:ea typeface="Helvetica Neue"/>
                <a:cs typeface="Helvetica Neue"/>
                <a:sym typeface="Helvetica Neue"/>
              </a:defRPr>
            </a:lvl7pPr>
            <a:lvl8pPr marL="0" lvl="7" indent="0" algn="r">
              <a:spcBef>
                <a:spcPts val="0"/>
              </a:spcBef>
              <a:buNone/>
              <a:defRPr sz="1200">
                <a:solidFill>
                  <a:srgbClr val="4EC1B4"/>
                </a:solidFill>
                <a:latin typeface="Helvetica Neue"/>
                <a:ea typeface="Helvetica Neue"/>
                <a:cs typeface="Helvetica Neue"/>
                <a:sym typeface="Helvetica Neue"/>
              </a:defRPr>
            </a:lvl8pPr>
            <a:lvl9pPr marL="0" lvl="8" indent="0" algn="r">
              <a:spcBef>
                <a:spcPts val="0"/>
              </a:spcBef>
              <a:buNone/>
              <a:defRPr sz="1200">
                <a:solidFill>
                  <a:srgbClr val="4EC1B4"/>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Column_picture_text">
  <p:cSld name="3Column_picture_text">
    <p:spTree>
      <p:nvGrpSpPr>
        <p:cNvPr id="1" name="Shape 36"/>
        <p:cNvGrpSpPr/>
        <p:nvPr/>
      </p:nvGrpSpPr>
      <p:grpSpPr>
        <a:xfrm>
          <a:off x="0" y="0"/>
          <a:ext cx="0" cy="0"/>
          <a:chOff x="0" y="0"/>
          <a:chExt cx="0" cy="0"/>
        </a:xfrm>
      </p:grpSpPr>
      <p:cxnSp>
        <p:nvCxnSpPr>
          <p:cNvPr id="37" name="Google Shape;37;p5"/>
          <p:cNvCxnSpPr/>
          <p:nvPr/>
        </p:nvCxnSpPr>
        <p:spPr>
          <a:xfrm>
            <a:off x="508000" y="381000"/>
            <a:ext cx="0" cy="5715000"/>
          </a:xfrm>
          <a:prstGeom prst="straightConnector1">
            <a:avLst/>
          </a:prstGeom>
          <a:noFill/>
          <a:ln w="9525" cap="flat" cmpd="sng">
            <a:solidFill>
              <a:srgbClr val="EA5E2F"/>
            </a:solidFill>
            <a:prstDash val="solid"/>
            <a:round/>
            <a:headEnd type="none" w="sm" len="sm"/>
            <a:tailEnd type="none" w="sm" len="sm"/>
          </a:ln>
        </p:spPr>
      </p:cxnSp>
      <p:sp>
        <p:nvSpPr>
          <p:cNvPr id="38" name="Google Shape;38;p5"/>
          <p:cNvSpPr/>
          <p:nvPr/>
        </p:nvSpPr>
        <p:spPr>
          <a:xfrm>
            <a:off x="406400" y="152400"/>
            <a:ext cx="609600" cy="457200"/>
          </a:xfrm>
          <a:prstGeom prst="ellipse">
            <a:avLst/>
          </a:prstGeom>
          <a:solidFill>
            <a:schemeClr val="lt1"/>
          </a:solidFill>
          <a:ln w="9525" cap="flat" cmpd="sng">
            <a:solidFill>
              <a:srgbClr val="EA5E2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39;p5"/>
          <p:cNvSpPr/>
          <p:nvPr/>
        </p:nvSpPr>
        <p:spPr>
          <a:xfrm>
            <a:off x="609600" y="228600"/>
            <a:ext cx="2032000" cy="457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5"/>
          <p:cNvSpPr/>
          <p:nvPr/>
        </p:nvSpPr>
        <p:spPr>
          <a:xfrm>
            <a:off x="0" y="6324600"/>
            <a:ext cx="12192000" cy="5334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 name="Google Shape;41;p5"/>
          <p:cNvSpPr/>
          <p:nvPr/>
        </p:nvSpPr>
        <p:spPr>
          <a:xfrm>
            <a:off x="609600" y="995363"/>
            <a:ext cx="3556000" cy="16764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5"/>
          <p:cNvSpPr/>
          <p:nvPr/>
        </p:nvSpPr>
        <p:spPr>
          <a:xfrm>
            <a:off x="4470400" y="990600"/>
            <a:ext cx="3556000" cy="16764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 name="Google Shape;43;p5"/>
          <p:cNvSpPr/>
          <p:nvPr/>
        </p:nvSpPr>
        <p:spPr>
          <a:xfrm>
            <a:off x="8331200" y="995363"/>
            <a:ext cx="3556000" cy="16764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 name="Google Shape;44;p5"/>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lstStyle>
            <a:lvl1pPr lvl="0" algn="l">
              <a:lnSpc>
                <a:spcPct val="50000"/>
              </a:lnSpc>
              <a:spcBef>
                <a:spcPts val="0"/>
              </a:spcBef>
              <a:spcAft>
                <a:spcPts val="0"/>
              </a:spcAft>
              <a:buSzPts val="1400"/>
              <a:buNone/>
              <a:defRPr/>
            </a:lvl1pPr>
            <a:lvl2pPr lvl="1" algn="l">
              <a:lnSpc>
                <a:spcPct val="50000"/>
              </a:lnSpc>
              <a:spcBef>
                <a:spcPts val="0"/>
              </a:spcBef>
              <a:spcAft>
                <a:spcPts val="0"/>
              </a:spcAft>
              <a:buSzPts val="1400"/>
              <a:buNone/>
              <a:defRPr/>
            </a:lvl2pPr>
            <a:lvl3pPr lvl="2" algn="l">
              <a:lnSpc>
                <a:spcPct val="50000"/>
              </a:lnSpc>
              <a:spcBef>
                <a:spcPts val="0"/>
              </a:spcBef>
              <a:spcAft>
                <a:spcPts val="0"/>
              </a:spcAft>
              <a:buSzPts val="1400"/>
              <a:buNone/>
              <a:defRPr/>
            </a:lvl3pPr>
            <a:lvl4pPr lvl="3" algn="l">
              <a:lnSpc>
                <a:spcPct val="50000"/>
              </a:lnSpc>
              <a:spcBef>
                <a:spcPts val="0"/>
              </a:spcBef>
              <a:spcAft>
                <a:spcPts val="0"/>
              </a:spcAft>
              <a:buSzPts val="1400"/>
              <a:buNone/>
              <a:defRPr/>
            </a:lvl4pPr>
            <a:lvl5pPr lvl="4" algn="l">
              <a:lnSpc>
                <a:spcPct val="50000"/>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 name="Google Shape;45;p5"/>
          <p:cNvSpPr txBox="1">
            <a:spLocks noGrp="1"/>
          </p:cNvSpPr>
          <p:nvPr>
            <p:ph type="body" idx="1"/>
          </p:nvPr>
        </p:nvSpPr>
        <p:spPr>
          <a:xfrm>
            <a:off x="609600" y="2824482"/>
            <a:ext cx="3556000" cy="3271518"/>
          </a:xfrm>
          <a:prstGeom prst="rect">
            <a:avLst/>
          </a:prstGeom>
          <a:noFill/>
          <a:ln>
            <a:noFill/>
          </a:ln>
        </p:spPr>
        <p:txBody>
          <a:bodyPr spcFirstLastPara="1" wrap="square" lIns="91425" tIns="45700" rIns="91425" bIns="45700" anchor="t" anchorCtr="0"/>
          <a:lstStyle>
            <a:lvl1pPr marL="457200" lvl="0" indent="-330200" algn="l">
              <a:spcBef>
                <a:spcPts val="320"/>
              </a:spcBef>
              <a:spcAft>
                <a:spcPts val="0"/>
              </a:spcAft>
              <a:buSzPts val="1600"/>
              <a:buChar char="•"/>
              <a:defRPr sz="1600"/>
            </a:lvl1pPr>
            <a:lvl2pPr marL="914400" lvl="1" indent="-317500" algn="l">
              <a:spcBef>
                <a:spcPts val="280"/>
              </a:spcBef>
              <a:spcAft>
                <a:spcPts val="0"/>
              </a:spcAft>
              <a:buSzPts val="1400"/>
              <a:buChar char="o"/>
              <a:defRPr sz="1400"/>
            </a:lvl2pPr>
            <a:lvl3pPr marL="1371600" lvl="2" indent="-304800" algn="l">
              <a:spcBef>
                <a:spcPts val="240"/>
              </a:spcBef>
              <a:spcAft>
                <a:spcPts val="0"/>
              </a:spcAft>
              <a:buSzPts val="1200"/>
              <a:buChar char="▪"/>
              <a:defRPr sz="1200">
                <a:solidFill>
                  <a:srgbClr val="EA5E2F"/>
                </a:solidFill>
              </a:defRPr>
            </a:lvl3pPr>
            <a:lvl4pPr marL="1828800" lvl="3" indent="-292100" algn="l">
              <a:spcBef>
                <a:spcPts val="200"/>
              </a:spcBef>
              <a:spcAft>
                <a:spcPts val="0"/>
              </a:spcAft>
              <a:buSzPts val="1000"/>
              <a:buChar char="–"/>
              <a:defRPr sz="1000"/>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 name="Google Shape;46;p5"/>
          <p:cNvSpPr>
            <a:spLocks noGrp="1"/>
          </p:cNvSpPr>
          <p:nvPr>
            <p:ph type="pic" idx="2"/>
          </p:nvPr>
        </p:nvSpPr>
        <p:spPr>
          <a:xfrm>
            <a:off x="812800" y="1148081"/>
            <a:ext cx="3149600" cy="1371600"/>
          </a:xfrm>
          <a:prstGeom prst="rect">
            <a:avLst/>
          </a:prstGeom>
          <a:noFill/>
          <a:ln w="1270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360"/>
              </a:spcBef>
              <a:spcAft>
                <a:spcPts val="0"/>
              </a:spcAft>
              <a:buClr>
                <a:srgbClr val="EA5E2F"/>
              </a:buClr>
              <a:buSzPts val="1800"/>
              <a:buFont typeface="Arial"/>
              <a:buChar char="•"/>
              <a:defRPr sz="1800" b="0" i="0" u="none" strike="noStrike" cap="none">
                <a:solidFill>
                  <a:schemeClr val="dk1"/>
                </a:solidFill>
                <a:latin typeface="Arial"/>
                <a:ea typeface="Arial"/>
                <a:cs typeface="Arial"/>
                <a:sym typeface="Arial"/>
              </a:defRPr>
            </a:lvl1pPr>
            <a:lvl2pPr marR="0" lvl="1" algn="l" rtl="0">
              <a:spcBef>
                <a:spcPts val="320"/>
              </a:spcBef>
              <a:spcAft>
                <a:spcPts val="0"/>
              </a:spcAft>
              <a:buClr>
                <a:srgbClr val="EA5E2F"/>
              </a:buClr>
              <a:buSzPts val="1600"/>
              <a:buFont typeface="Courier New"/>
              <a:buChar char="o"/>
              <a:defRPr sz="1600" b="0" i="0" u="none" strike="noStrike" cap="none">
                <a:solidFill>
                  <a:schemeClr val="dk1"/>
                </a:solidFill>
                <a:latin typeface="Arial"/>
                <a:ea typeface="Arial"/>
                <a:cs typeface="Arial"/>
                <a:sym typeface="Arial"/>
              </a:defRPr>
            </a:lvl2pPr>
            <a:lvl3pPr marR="0" lvl="2" algn="l" rtl="0">
              <a:spcBef>
                <a:spcPts val="280"/>
              </a:spcBef>
              <a:spcAft>
                <a:spcPts val="0"/>
              </a:spcAft>
              <a:buClr>
                <a:srgbClr val="EA5E2F"/>
              </a:buClr>
              <a:buSzPts val="1400"/>
              <a:buFont typeface="Noto Sans Symbols"/>
              <a:buChar char="▪"/>
              <a:defRPr sz="1400" b="0" i="0" u="none" strike="noStrike" cap="none">
                <a:solidFill>
                  <a:schemeClr val="dk1"/>
                </a:solidFill>
                <a:latin typeface="Arial"/>
                <a:ea typeface="Arial"/>
                <a:cs typeface="Arial"/>
                <a:sym typeface="Arial"/>
              </a:defRPr>
            </a:lvl3pPr>
            <a:lvl4pPr marR="0" lvl="3" algn="l" rtl="0">
              <a:spcBef>
                <a:spcPts val="240"/>
              </a:spcBef>
              <a:spcAft>
                <a:spcPts val="0"/>
              </a:spcAft>
              <a:buClr>
                <a:srgbClr val="EA5E2F"/>
              </a:buClr>
              <a:buSzPts val="1200"/>
              <a:buFont typeface="Arial"/>
              <a:buChar char="–"/>
              <a:defRPr sz="1200" b="0" i="0" u="none" strike="noStrike" cap="none">
                <a:solidFill>
                  <a:srgbClr val="EA5E2F"/>
                </a:solidFill>
                <a:latin typeface="Arial"/>
                <a:ea typeface="Arial"/>
                <a:cs typeface="Arial"/>
                <a:sym typeface="Arial"/>
              </a:defRPr>
            </a:lvl4pPr>
            <a:lvl5pPr marR="0" lvl="4" algn="l" rtl="0">
              <a:spcBef>
                <a:spcPts val="200"/>
              </a:spcBef>
              <a:spcAft>
                <a:spcPts val="0"/>
              </a:spcAft>
              <a:buClr>
                <a:srgbClr val="EA5E2F"/>
              </a:buClr>
              <a:buSzPts val="1000"/>
              <a:buFont typeface="Arial"/>
              <a:buChar char="»"/>
              <a:defRPr sz="1000" b="0" i="0" u="none" strike="noStrike" cap="none">
                <a:solidFill>
                  <a:srgbClr val="EA5E2F"/>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 name="Google Shape;47;p5"/>
          <p:cNvSpPr>
            <a:spLocks noGrp="1"/>
          </p:cNvSpPr>
          <p:nvPr>
            <p:ph type="pic" idx="3"/>
          </p:nvPr>
        </p:nvSpPr>
        <p:spPr>
          <a:xfrm>
            <a:off x="4673600" y="1143000"/>
            <a:ext cx="3149600" cy="1371600"/>
          </a:xfrm>
          <a:prstGeom prst="rect">
            <a:avLst/>
          </a:prstGeom>
          <a:noFill/>
          <a:ln w="1270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360"/>
              </a:spcBef>
              <a:spcAft>
                <a:spcPts val="0"/>
              </a:spcAft>
              <a:buClr>
                <a:srgbClr val="EA5E2F"/>
              </a:buClr>
              <a:buSzPts val="1800"/>
              <a:buFont typeface="Arial"/>
              <a:buChar char="•"/>
              <a:defRPr sz="1800" b="0" i="0" u="none" strike="noStrike" cap="none">
                <a:solidFill>
                  <a:schemeClr val="dk1"/>
                </a:solidFill>
                <a:latin typeface="Arial"/>
                <a:ea typeface="Arial"/>
                <a:cs typeface="Arial"/>
                <a:sym typeface="Arial"/>
              </a:defRPr>
            </a:lvl1pPr>
            <a:lvl2pPr marR="0" lvl="1" algn="l" rtl="0">
              <a:spcBef>
                <a:spcPts val="320"/>
              </a:spcBef>
              <a:spcAft>
                <a:spcPts val="0"/>
              </a:spcAft>
              <a:buClr>
                <a:srgbClr val="EA5E2F"/>
              </a:buClr>
              <a:buSzPts val="1600"/>
              <a:buFont typeface="Courier New"/>
              <a:buChar char="o"/>
              <a:defRPr sz="1600" b="0" i="0" u="none" strike="noStrike" cap="none">
                <a:solidFill>
                  <a:schemeClr val="dk1"/>
                </a:solidFill>
                <a:latin typeface="Arial"/>
                <a:ea typeface="Arial"/>
                <a:cs typeface="Arial"/>
                <a:sym typeface="Arial"/>
              </a:defRPr>
            </a:lvl2pPr>
            <a:lvl3pPr marR="0" lvl="2" algn="l" rtl="0">
              <a:spcBef>
                <a:spcPts val="280"/>
              </a:spcBef>
              <a:spcAft>
                <a:spcPts val="0"/>
              </a:spcAft>
              <a:buClr>
                <a:srgbClr val="EA5E2F"/>
              </a:buClr>
              <a:buSzPts val="1400"/>
              <a:buFont typeface="Noto Sans Symbols"/>
              <a:buChar char="▪"/>
              <a:defRPr sz="1400" b="0" i="0" u="none" strike="noStrike" cap="none">
                <a:solidFill>
                  <a:schemeClr val="dk1"/>
                </a:solidFill>
                <a:latin typeface="Arial"/>
                <a:ea typeface="Arial"/>
                <a:cs typeface="Arial"/>
                <a:sym typeface="Arial"/>
              </a:defRPr>
            </a:lvl3pPr>
            <a:lvl4pPr marR="0" lvl="3" algn="l" rtl="0">
              <a:spcBef>
                <a:spcPts val="240"/>
              </a:spcBef>
              <a:spcAft>
                <a:spcPts val="0"/>
              </a:spcAft>
              <a:buClr>
                <a:srgbClr val="EA5E2F"/>
              </a:buClr>
              <a:buSzPts val="1200"/>
              <a:buFont typeface="Arial"/>
              <a:buChar char="–"/>
              <a:defRPr sz="1200" b="0" i="0" u="none" strike="noStrike" cap="none">
                <a:solidFill>
                  <a:srgbClr val="EA5E2F"/>
                </a:solidFill>
                <a:latin typeface="Arial"/>
                <a:ea typeface="Arial"/>
                <a:cs typeface="Arial"/>
                <a:sym typeface="Arial"/>
              </a:defRPr>
            </a:lvl4pPr>
            <a:lvl5pPr marR="0" lvl="4" algn="l" rtl="0">
              <a:spcBef>
                <a:spcPts val="200"/>
              </a:spcBef>
              <a:spcAft>
                <a:spcPts val="0"/>
              </a:spcAft>
              <a:buClr>
                <a:srgbClr val="EA5E2F"/>
              </a:buClr>
              <a:buSzPts val="1000"/>
              <a:buFont typeface="Arial"/>
              <a:buChar char="»"/>
              <a:defRPr sz="1000" b="0" i="0" u="none" strike="noStrike" cap="none">
                <a:solidFill>
                  <a:srgbClr val="EA5E2F"/>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 name="Google Shape;48;p5"/>
          <p:cNvSpPr>
            <a:spLocks noGrp="1"/>
          </p:cNvSpPr>
          <p:nvPr>
            <p:ph type="pic" idx="4"/>
          </p:nvPr>
        </p:nvSpPr>
        <p:spPr>
          <a:xfrm>
            <a:off x="8534400" y="1148080"/>
            <a:ext cx="3149600" cy="1371600"/>
          </a:xfrm>
          <a:prstGeom prst="rect">
            <a:avLst/>
          </a:prstGeom>
          <a:noFill/>
          <a:ln w="1270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360"/>
              </a:spcBef>
              <a:spcAft>
                <a:spcPts val="0"/>
              </a:spcAft>
              <a:buClr>
                <a:srgbClr val="EA5E2F"/>
              </a:buClr>
              <a:buSzPts val="1800"/>
              <a:buFont typeface="Arial"/>
              <a:buChar char="•"/>
              <a:defRPr sz="1800" b="0" i="0" u="none" strike="noStrike" cap="none">
                <a:solidFill>
                  <a:schemeClr val="dk1"/>
                </a:solidFill>
                <a:latin typeface="Arial"/>
                <a:ea typeface="Arial"/>
                <a:cs typeface="Arial"/>
                <a:sym typeface="Arial"/>
              </a:defRPr>
            </a:lvl1pPr>
            <a:lvl2pPr marR="0" lvl="1" algn="l" rtl="0">
              <a:spcBef>
                <a:spcPts val="320"/>
              </a:spcBef>
              <a:spcAft>
                <a:spcPts val="0"/>
              </a:spcAft>
              <a:buClr>
                <a:srgbClr val="EA5E2F"/>
              </a:buClr>
              <a:buSzPts val="1600"/>
              <a:buFont typeface="Courier New"/>
              <a:buChar char="o"/>
              <a:defRPr sz="1600" b="0" i="0" u="none" strike="noStrike" cap="none">
                <a:solidFill>
                  <a:schemeClr val="dk1"/>
                </a:solidFill>
                <a:latin typeface="Arial"/>
                <a:ea typeface="Arial"/>
                <a:cs typeface="Arial"/>
                <a:sym typeface="Arial"/>
              </a:defRPr>
            </a:lvl2pPr>
            <a:lvl3pPr marR="0" lvl="2" algn="l" rtl="0">
              <a:spcBef>
                <a:spcPts val="280"/>
              </a:spcBef>
              <a:spcAft>
                <a:spcPts val="0"/>
              </a:spcAft>
              <a:buClr>
                <a:srgbClr val="EA5E2F"/>
              </a:buClr>
              <a:buSzPts val="1400"/>
              <a:buFont typeface="Noto Sans Symbols"/>
              <a:buChar char="▪"/>
              <a:defRPr sz="1400" b="0" i="0" u="none" strike="noStrike" cap="none">
                <a:solidFill>
                  <a:schemeClr val="dk1"/>
                </a:solidFill>
                <a:latin typeface="Arial"/>
                <a:ea typeface="Arial"/>
                <a:cs typeface="Arial"/>
                <a:sym typeface="Arial"/>
              </a:defRPr>
            </a:lvl3pPr>
            <a:lvl4pPr marR="0" lvl="3" algn="l" rtl="0">
              <a:spcBef>
                <a:spcPts val="240"/>
              </a:spcBef>
              <a:spcAft>
                <a:spcPts val="0"/>
              </a:spcAft>
              <a:buClr>
                <a:srgbClr val="EA5E2F"/>
              </a:buClr>
              <a:buSzPts val="1200"/>
              <a:buFont typeface="Arial"/>
              <a:buChar char="–"/>
              <a:defRPr sz="1200" b="0" i="0" u="none" strike="noStrike" cap="none">
                <a:solidFill>
                  <a:srgbClr val="EA5E2F"/>
                </a:solidFill>
                <a:latin typeface="Arial"/>
                <a:ea typeface="Arial"/>
                <a:cs typeface="Arial"/>
                <a:sym typeface="Arial"/>
              </a:defRPr>
            </a:lvl4pPr>
            <a:lvl5pPr marR="0" lvl="4" algn="l" rtl="0">
              <a:spcBef>
                <a:spcPts val="200"/>
              </a:spcBef>
              <a:spcAft>
                <a:spcPts val="0"/>
              </a:spcAft>
              <a:buClr>
                <a:srgbClr val="EA5E2F"/>
              </a:buClr>
              <a:buSzPts val="1000"/>
              <a:buFont typeface="Arial"/>
              <a:buChar char="»"/>
              <a:defRPr sz="1000" b="0" i="0" u="none" strike="noStrike" cap="none">
                <a:solidFill>
                  <a:srgbClr val="EA5E2F"/>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 name="Google Shape;49;p5"/>
          <p:cNvSpPr txBox="1">
            <a:spLocks noGrp="1"/>
          </p:cNvSpPr>
          <p:nvPr>
            <p:ph type="body" idx="5"/>
          </p:nvPr>
        </p:nvSpPr>
        <p:spPr>
          <a:xfrm>
            <a:off x="4470400" y="2824483"/>
            <a:ext cx="3556000" cy="3271519"/>
          </a:xfrm>
          <a:prstGeom prst="rect">
            <a:avLst/>
          </a:prstGeom>
          <a:noFill/>
          <a:ln>
            <a:noFill/>
          </a:ln>
        </p:spPr>
        <p:txBody>
          <a:bodyPr spcFirstLastPara="1" wrap="square" lIns="91425" tIns="45700" rIns="91425" bIns="45700" anchor="t" anchorCtr="0"/>
          <a:lstStyle>
            <a:lvl1pPr marL="457200" lvl="0" indent="-330200" algn="l">
              <a:spcBef>
                <a:spcPts val="320"/>
              </a:spcBef>
              <a:spcAft>
                <a:spcPts val="0"/>
              </a:spcAft>
              <a:buSzPts val="1600"/>
              <a:buChar char="•"/>
              <a:defRPr sz="1600"/>
            </a:lvl1pPr>
            <a:lvl2pPr marL="914400" lvl="1" indent="-317500" algn="l">
              <a:spcBef>
                <a:spcPts val="280"/>
              </a:spcBef>
              <a:spcAft>
                <a:spcPts val="0"/>
              </a:spcAft>
              <a:buSzPts val="1400"/>
              <a:buChar char="o"/>
              <a:defRPr sz="1400"/>
            </a:lvl2pPr>
            <a:lvl3pPr marL="1371600" lvl="2" indent="-304800" algn="l">
              <a:spcBef>
                <a:spcPts val="240"/>
              </a:spcBef>
              <a:spcAft>
                <a:spcPts val="0"/>
              </a:spcAft>
              <a:buSzPts val="1200"/>
              <a:buChar char="▪"/>
              <a:defRPr sz="1200">
                <a:solidFill>
                  <a:srgbClr val="EA5E2F"/>
                </a:solidFill>
              </a:defRPr>
            </a:lvl3pPr>
            <a:lvl4pPr marL="1828800" lvl="3" indent="-292100" algn="l">
              <a:spcBef>
                <a:spcPts val="200"/>
              </a:spcBef>
              <a:spcAft>
                <a:spcPts val="0"/>
              </a:spcAft>
              <a:buSzPts val="1000"/>
              <a:buChar char="–"/>
              <a:defRPr sz="1000"/>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0" name="Google Shape;50;p5"/>
          <p:cNvSpPr txBox="1">
            <a:spLocks noGrp="1"/>
          </p:cNvSpPr>
          <p:nvPr>
            <p:ph type="body" idx="6"/>
          </p:nvPr>
        </p:nvSpPr>
        <p:spPr>
          <a:xfrm>
            <a:off x="8331200" y="2819403"/>
            <a:ext cx="3556000" cy="3276599"/>
          </a:xfrm>
          <a:prstGeom prst="rect">
            <a:avLst/>
          </a:prstGeom>
          <a:noFill/>
          <a:ln>
            <a:noFill/>
          </a:ln>
        </p:spPr>
        <p:txBody>
          <a:bodyPr spcFirstLastPara="1" wrap="square" lIns="91425" tIns="45700" rIns="91425" bIns="45700" anchor="t" anchorCtr="0"/>
          <a:lstStyle>
            <a:lvl1pPr marL="457200" lvl="0" indent="-330200" algn="l">
              <a:spcBef>
                <a:spcPts val="320"/>
              </a:spcBef>
              <a:spcAft>
                <a:spcPts val="0"/>
              </a:spcAft>
              <a:buSzPts val="1600"/>
              <a:buChar char="•"/>
              <a:defRPr sz="1600"/>
            </a:lvl1pPr>
            <a:lvl2pPr marL="914400" lvl="1" indent="-317500" algn="l">
              <a:spcBef>
                <a:spcPts val="280"/>
              </a:spcBef>
              <a:spcAft>
                <a:spcPts val="0"/>
              </a:spcAft>
              <a:buSzPts val="1400"/>
              <a:buChar char="o"/>
              <a:defRPr sz="1400"/>
            </a:lvl2pPr>
            <a:lvl3pPr marL="1371600" lvl="2" indent="-304800" algn="l">
              <a:spcBef>
                <a:spcPts val="240"/>
              </a:spcBef>
              <a:spcAft>
                <a:spcPts val="0"/>
              </a:spcAft>
              <a:buSzPts val="1200"/>
              <a:buChar char="▪"/>
              <a:defRPr sz="1200">
                <a:solidFill>
                  <a:srgbClr val="EA5E2F"/>
                </a:solidFill>
              </a:defRPr>
            </a:lvl3pPr>
            <a:lvl4pPr marL="1828800" lvl="3" indent="-292100" algn="l">
              <a:spcBef>
                <a:spcPts val="200"/>
              </a:spcBef>
              <a:spcAft>
                <a:spcPts val="0"/>
              </a:spcAft>
              <a:buSzPts val="1000"/>
              <a:buChar char="–"/>
              <a:defRPr sz="1000"/>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1" name="Google Shape;51;p5"/>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4EC1B4"/>
                </a:solidFill>
                <a:latin typeface="Helvetica Neue"/>
                <a:ea typeface="Helvetica Neue"/>
                <a:cs typeface="Helvetica Neue"/>
                <a:sym typeface="Helvetica Neue"/>
              </a:defRPr>
            </a:lvl1pPr>
            <a:lvl2pPr marL="0" lvl="1" indent="0" algn="r">
              <a:spcBef>
                <a:spcPts val="0"/>
              </a:spcBef>
              <a:buNone/>
              <a:defRPr sz="1200" b="0" i="0" u="none" strike="noStrike" cap="none">
                <a:solidFill>
                  <a:srgbClr val="4EC1B4"/>
                </a:solidFill>
                <a:latin typeface="Helvetica Neue"/>
                <a:ea typeface="Helvetica Neue"/>
                <a:cs typeface="Helvetica Neue"/>
                <a:sym typeface="Helvetica Neue"/>
              </a:defRPr>
            </a:lvl2pPr>
            <a:lvl3pPr marL="0" lvl="2" indent="0" algn="r">
              <a:spcBef>
                <a:spcPts val="0"/>
              </a:spcBef>
              <a:buNone/>
              <a:defRPr sz="1200" b="0" i="0" u="none" strike="noStrike" cap="none">
                <a:solidFill>
                  <a:srgbClr val="4EC1B4"/>
                </a:solidFill>
                <a:latin typeface="Helvetica Neue"/>
                <a:ea typeface="Helvetica Neue"/>
                <a:cs typeface="Helvetica Neue"/>
                <a:sym typeface="Helvetica Neue"/>
              </a:defRPr>
            </a:lvl3pPr>
            <a:lvl4pPr marL="0" lvl="3" indent="0" algn="r">
              <a:spcBef>
                <a:spcPts val="0"/>
              </a:spcBef>
              <a:buNone/>
              <a:defRPr sz="1200" b="0" i="0" u="none" strike="noStrike" cap="none">
                <a:solidFill>
                  <a:srgbClr val="4EC1B4"/>
                </a:solidFill>
                <a:latin typeface="Helvetica Neue"/>
                <a:ea typeface="Helvetica Neue"/>
                <a:cs typeface="Helvetica Neue"/>
                <a:sym typeface="Helvetica Neue"/>
              </a:defRPr>
            </a:lvl4pPr>
            <a:lvl5pPr marL="0" lvl="4" indent="0" algn="r">
              <a:spcBef>
                <a:spcPts val="0"/>
              </a:spcBef>
              <a:buNone/>
              <a:defRPr sz="1200" b="0" i="0" u="none" strike="noStrike" cap="none">
                <a:solidFill>
                  <a:srgbClr val="4EC1B4"/>
                </a:solidFill>
                <a:latin typeface="Helvetica Neue"/>
                <a:ea typeface="Helvetica Neue"/>
                <a:cs typeface="Helvetica Neue"/>
                <a:sym typeface="Helvetica Neue"/>
              </a:defRPr>
            </a:lvl5pPr>
            <a:lvl6pPr marL="0" lvl="5" indent="0" algn="r">
              <a:spcBef>
                <a:spcPts val="0"/>
              </a:spcBef>
              <a:buNone/>
              <a:defRPr sz="1200" b="0" i="0" u="none" strike="noStrike" cap="none">
                <a:solidFill>
                  <a:srgbClr val="4EC1B4"/>
                </a:solidFill>
                <a:latin typeface="Helvetica Neue"/>
                <a:ea typeface="Helvetica Neue"/>
                <a:cs typeface="Helvetica Neue"/>
                <a:sym typeface="Helvetica Neue"/>
              </a:defRPr>
            </a:lvl6pPr>
            <a:lvl7pPr marL="0" lvl="6" indent="0" algn="r">
              <a:spcBef>
                <a:spcPts val="0"/>
              </a:spcBef>
              <a:buNone/>
              <a:defRPr sz="1200" b="0" i="0" u="none" strike="noStrike" cap="none">
                <a:solidFill>
                  <a:srgbClr val="4EC1B4"/>
                </a:solidFill>
                <a:latin typeface="Helvetica Neue"/>
                <a:ea typeface="Helvetica Neue"/>
                <a:cs typeface="Helvetica Neue"/>
                <a:sym typeface="Helvetica Neue"/>
              </a:defRPr>
            </a:lvl7pPr>
            <a:lvl8pPr marL="0" lvl="7" indent="0" algn="r">
              <a:spcBef>
                <a:spcPts val="0"/>
              </a:spcBef>
              <a:buNone/>
              <a:defRPr sz="1200" b="0" i="0" u="none" strike="noStrike" cap="none">
                <a:solidFill>
                  <a:srgbClr val="4EC1B4"/>
                </a:solidFill>
                <a:latin typeface="Helvetica Neue"/>
                <a:ea typeface="Helvetica Neue"/>
                <a:cs typeface="Helvetica Neue"/>
                <a:sym typeface="Helvetica Neue"/>
              </a:defRPr>
            </a:lvl8pPr>
            <a:lvl9pPr marL="0" lvl="8" indent="0" algn="r">
              <a:spcBef>
                <a:spcPts val="0"/>
              </a:spcBef>
              <a:buNone/>
              <a:defRPr sz="1200" b="0" i="0" u="none" strike="noStrike" cap="none">
                <a:solidFill>
                  <a:srgbClr val="4EC1B4"/>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_2_picture">
  <p:cSld name="Content_2_picture">
    <p:spTree>
      <p:nvGrpSpPr>
        <p:cNvPr id="1" name="Shape 52"/>
        <p:cNvGrpSpPr/>
        <p:nvPr/>
      </p:nvGrpSpPr>
      <p:grpSpPr>
        <a:xfrm>
          <a:off x="0" y="0"/>
          <a:ext cx="0" cy="0"/>
          <a:chOff x="0" y="0"/>
          <a:chExt cx="0" cy="0"/>
        </a:xfrm>
      </p:grpSpPr>
      <p:cxnSp>
        <p:nvCxnSpPr>
          <p:cNvPr id="53" name="Google Shape;53;p6"/>
          <p:cNvCxnSpPr/>
          <p:nvPr/>
        </p:nvCxnSpPr>
        <p:spPr>
          <a:xfrm>
            <a:off x="508000" y="381000"/>
            <a:ext cx="0" cy="5715000"/>
          </a:xfrm>
          <a:prstGeom prst="straightConnector1">
            <a:avLst/>
          </a:prstGeom>
          <a:noFill/>
          <a:ln w="9525" cap="flat" cmpd="sng">
            <a:solidFill>
              <a:srgbClr val="EA5E2F"/>
            </a:solidFill>
            <a:prstDash val="solid"/>
            <a:round/>
            <a:headEnd type="none" w="sm" len="sm"/>
            <a:tailEnd type="none" w="sm" len="sm"/>
          </a:ln>
        </p:spPr>
      </p:cxnSp>
      <p:sp>
        <p:nvSpPr>
          <p:cNvPr id="54" name="Google Shape;54;p6"/>
          <p:cNvSpPr/>
          <p:nvPr/>
        </p:nvSpPr>
        <p:spPr>
          <a:xfrm>
            <a:off x="406400" y="152400"/>
            <a:ext cx="609600" cy="457200"/>
          </a:xfrm>
          <a:prstGeom prst="ellipse">
            <a:avLst/>
          </a:prstGeom>
          <a:solidFill>
            <a:schemeClr val="lt1"/>
          </a:solidFill>
          <a:ln w="9525" cap="flat" cmpd="sng">
            <a:solidFill>
              <a:srgbClr val="EA5E2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55;p6"/>
          <p:cNvSpPr/>
          <p:nvPr/>
        </p:nvSpPr>
        <p:spPr>
          <a:xfrm>
            <a:off x="609600" y="228600"/>
            <a:ext cx="2032000" cy="457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56;p6"/>
          <p:cNvSpPr/>
          <p:nvPr/>
        </p:nvSpPr>
        <p:spPr>
          <a:xfrm>
            <a:off x="0" y="6324600"/>
            <a:ext cx="12192000" cy="5334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57;p6"/>
          <p:cNvSpPr/>
          <p:nvPr/>
        </p:nvSpPr>
        <p:spPr>
          <a:xfrm>
            <a:off x="7315200" y="1295400"/>
            <a:ext cx="4470400" cy="21336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 name="Google Shape;58;p6"/>
          <p:cNvSpPr/>
          <p:nvPr/>
        </p:nvSpPr>
        <p:spPr>
          <a:xfrm>
            <a:off x="7315200" y="3581400"/>
            <a:ext cx="4470400" cy="21336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 name="Google Shape;59;p6"/>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lstStyle>
            <a:lvl1pPr lvl="0" algn="l">
              <a:lnSpc>
                <a:spcPct val="50000"/>
              </a:lnSpc>
              <a:spcBef>
                <a:spcPts val="0"/>
              </a:spcBef>
              <a:spcAft>
                <a:spcPts val="0"/>
              </a:spcAft>
              <a:buSzPts val="1400"/>
              <a:buNone/>
              <a:defRPr/>
            </a:lvl1pPr>
            <a:lvl2pPr lvl="1" algn="l">
              <a:lnSpc>
                <a:spcPct val="50000"/>
              </a:lnSpc>
              <a:spcBef>
                <a:spcPts val="0"/>
              </a:spcBef>
              <a:spcAft>
                <a:spcPts val="0"/>
              </a:spcAft>
              <a:buSzPts val="1400"/>
              <a:buNone/>
              <a:defRPr/>
            </a:lvl2pPr>
            <a:lvl3pPr lvl="2" algn="l">
              <a:lnSpc>
                <a:spcPct val="50000"/>
              </a:lnSpc>
              <a:spcBef>
                <a:spcPts val="0"/>
              </a:spcBef>
              <a:spcAft>
                <a:spcPts val="0"/>
              </a:spcAft>
              <a:buSzPts val="1400"/>
              <a:buNone/>
              <a:defRPr/>
            </a:lvl3pPr>
            <a:lvl4pPr lvl="3" algn="l">
              <a:lnSpc>
                <a:spcPct val="50000"/>
              </a:lnSpc>
              <a:spcBef>
                <a:spcPts val="0"/>
              </a:spcBef>
              <a:spcAft>
                <a:spcPts val="0"/>
              </a:spcAft>
              <a:buSzPts val="1400"/>
              <a:buNone/>
              <a:defRPr/>
            </a:lvl4pPr>
            <a:lvl5pPr lvl="4" algn="l">
              <a:lnSpc>
                <a:spcPct val="50000"/>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6"/>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 name="Google Shape;61;p6"/>
          <p:cNvSpPr>
            <a:spLocks noGrp="1"/>
          </p:cNvSpPr>
          <p:nvPr>
            <p:ph type="pic" idx="2"/>
          </p:nvPr>
        </p:nvSpPr>
        <p:spPr>
          <a:xfrm>
            <a:off x="7518400" y="1447800"/>
            <a:ext cx="4064000" cy="1828800"/>
          </a:xfrm>
          <a:prstGeom prst="rect">
            <a:avLst/>
          </a:prstGeom>
          <a:noFill/>
          <a:ln w="1270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360"/>
              </a:spcBef>
              <a:spcAft>
                <a:spcPts val="0"/>
              </a:spcAft>
              <a:buClr>
                <a:srgbClr val="EA5E2F"/>
              </a:buClr>
              <a:buSzPts val="1800"/>
              <a:buFont typeface="Arial"/>
              <a:buChar char="•"/>
              <a:defRPr sz="1800" b="0" i="0" u="none" strike="noStrike" cap="none">
                <a:solidFill>
                  <a:schemeClr val="dk1"/>
                </a:solidFill>
                <a:latin typeface="Arial"/>
                <a:ea typeface="Arial"/>
                <a:cs typeface="Arial"/>
                <a:sym typeface="Arial"/>
              </a:defRPr>
            </a:lvl1pPr>
            <a:lvl2pPr marR="0" lvl="1" algn="l" rtl="0">
              <a:spcBef>
                <a:spcPts val="320"/>
              </a:spcBef>
              <a:spcAft>
                <a:spcPts val="0"/>
              </a:spcAft>
              <a:buClr>
                <a:srgbClr val="EA5E2F"/>
              </a:buClr>
              <a:buSzPts val="1600"/>
              <a:buFont typeface="Courier New"/>
              <a:buChar char="o"/>
              <a:defRPr sz="1600" b="0" i="0" u="none" strike="noStrike" cap="none">
                <a:solidFill>
                  <a:schemeClr val="dk1"/>
                </a:solidFill>
                <a:latin typeface="Arial"/>
                <a:ea typeface="Arial"/>
                <a:cs typeface="Arial"/>
                <a:sym typeface="Arial"/>
              </a:defRPr>
            </a:lvl2pPr>
            <a:lvl3pPr marR="0" lvl="2" algn="l" rtl="0">
              <a:spcBef>
                <a:spcPts val="280"/>
              </a:spcBef>
              <a:spcAft>
                <a:spcPts val="0"/>
              </a:spcAft>
              <a:buClr>
                <a:srgbClr val="EA5E2F"/>
              </a:buClr>
              <a:buSzPts val="1400"/>
              <a:buFont typeface="Noto Sans Symbols"/>
              <a:buChar char="▪"/>
              <a:defRPr sz="1400" b="0" i="0" u="none" strike="noStrike" cap="none">
                <a:solidFill>
                  <a:schemeClr val="dk1"/>
                </a:solidFill>
                <a:latin typeface="Arial"/>
                <a:ea typeface="Arial"/>
                <a:cs typeface="Arial"/>
                <a:sym typeface="Arial"/>
              </a:defRPr>
            </a:lvl3pPr>
            <a:lvl4pPr marR="0" lvl="3" algn="l" rtl="0">
              <a:spcBef>
                <a:spcPts val="240"/>
              </a:spcBef>
              <a:spcAft>
                <a:spcPts val="0"/>
              </a:spcAft>
              <a:buClr>
                <a:srgbClr val="EA5E2F"/>
              </a:buClr>
              <a:buSzPts val="1200"/>
              <a:buFont typeface="Arial"/>
              <a:buChar char="–"/>
              <a:defRPr sz="1200" b="0" i="0" u="none" strike="noStrike" cap="none">
                <a:solidFill>
                  <a:srgbClr val="EA5E2F"/>
                </a:solidFill>
                <a:latin typeface="Arial"/>
                <a:ea typeface="Arial"/>
                <a:cs typeface="Arial"/>
                <a:sym typeface="Arial"/>
              </a:defRPr>
            </a:lvl4pPr>
            <a:lvl5pPr marR="0" lvl="4" algn="l" rtl="0">
              <a:spcBef>
                <a:spcPts val="200"/>
              </a:spcBef>
              <a:spcAft>
                <a:spcPts val="0"/>
              </a:spcAft>
              <a:buClr>
                <a:srgbClr val="EA5E2F"/>
              </a:buClr>
              <a:buSzPts val="1000"/>
              <a:buFont typeface="Arial"/>
              <a:buChar char="»"/>
              <a:defRPr sz="1000" b="0" i="0" u="none" strike="noStrike" cap="none">
                <a:solidFill>
                  <a:srgbClr val="EA5E2F"/>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Google Shape;62;p6"/>
          <p:cNvSpPr>
            <a:spLocks noGrp="1"/>
          </p:cNvSpPr>
          <p:nvPr>
            <p:ph type="pic" idx="3"/>
          </p:nvPr>
        </p:nvSpPr>
        <p:spPr>
          <a:xfrm>
            <a:off x="7518400" y="3733800"/>
            <a:ext cx="4064000" cy="1828800"/>
          </a:xfrm>
          <a:prstGeom prst="rect">
            <a:avLst/>
          </a:prstGeom>
          <a:noFill/>
          <a:ln w="1270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360"/>
              </a:spcBef>
              <a:spcAft>
                <a:spcPts val="0"/>
              </a:spcAft>
              <a:buClr>
                <a:srgbClr val="EA5E2F"/>
              </a:buClr>
              <a:buSzPts val="1800"/>
              <a:buFont typeface="Arial"/>
              <a:buChar char="•"/>
              <a:defRPr sz="1800" b="0" i="0" u="none" strike="noStrike" cap="none">
                <a:solidFill>
                  <a:schemeClr val="dk1"/>
                </a:solidFill>
                <a:latin typeface="Arial"/>
                <a:ea typeface="Arial"/>
                <a:cs typeface="Arial"/>
                <a:sym typeface="Arial"/>
              </a:defRPr>
            </a:lvl1pPr>
            <a:lvl2pPr marR="0" lvl="1" algn="l" rtl="0">
              <a:spcBef>
                <a:spcPts val="320"/>
              </a:spcBef>
              <a:spcAft>
                <a:spcPts val="0"/>
              </a:spcAft>
              <a:buClr>
                <a:srgbClr val="EA5E2F"/>
              </a:buClr>
              <a:buSzPts val="1600"/>
              <a:buFont typeface="Courier New"/>
              <a:buChar char="o"/>
              <a:defRPr sz="1600" b="0" i="0" u="none" strike="noStrike" cap="none">
                <a:solidFill>
                  <a:schemeClr val="dk1"/>
                </a:solidFill>
                <a:latin typeface="Arial"/>
                <a:ea typeface="Arial"/>
                <a:cs typeface="Arial"/>
                <a:sym typeface="Arial"/>
              </a:defRPr>
            </a:lvl2pPr>
            <a:lvl3pPr marR="0" lvl="2" algn="l" rtl="0">
              <a:spcBef>
                <a:spcPts val="280"/>
              </a:spcBef>
              <a:spcAft>
                <a:spcPts val="0"/>
              </a:spcAft>
              <a:buClr>
                <a:srgbClr val="EA5E2F"/>
              </a:buClr>
              <a:buSzPts val="1400"/>
              <a:buFont typeface="Noto Sans Symbols"/>
              <a:buChar char="▪"/>
              <a:defRPr sz="1400" b="0" i="0" u="none" strike="noStrike" cap="none">
                <a:solidFill>
                  <a:schemeClr val="dk1"/>
                </a:solidFill>
                <a:latin typeface="Arial"/>
                <a:ea typeface="Arial"/>
                <a:cs typeface="Arial"/>
                <a:sym typeface="Arial"/>
              </a:defRPr>
            </a:lvl3pPr>
            <a:lvl4pPr marR="0" lvl="3" algn="l" rtl="0">
              <a:spcBef>
                <a:spcPts val="240"/>
              </a:spcBef>
              <a:spcAft>
                <a:spcPts val="0"/>
              </a:spcAft>
              <a:buClr>
                <a:srgbClr val="EA5E2F"/>
              </a:buClr>
              <a:buSzPts val="1200"/>
              <a:buFont typeface="Arial"/>
              <a:buChar char="–"/>
              <a:defRPr sz="1200" b="0" i="0" u="none" strike="noStrike" cap="none">
                <a:solidFill>
                  <a:srgbClr val="EA5E2F"/>
                </a:solidFill>
                <a:latin typeface="Arial"/>
                <a:ea typeface="Arial"/>
                <a:cs typeface="Arial"/>
                <a:sym typeface="Arial"/>
              </a:defRPr>
            </a:lvl4pPr>
            <a:lvl5pPr marR="0" lvl="4" algn="l" rtl="0">
              <a:spcBef>
                <a:spcPts val="200"/>
              </a:spcBef>
              <a:spcAft>
                <a:spcPts val="0"/>
              </a:spcAft>
              <a:buClr>
                <a:srgbClr val="EA5E2F"/>
              </a:buClr>
              <a:buSzPts val="1000"/>
              <a:buFont typeface="Arial"/>
              <a:buChar char="»"/>
              <a:defRPr sz="1000" b="0" i="0" u="none" strike="noStrike" cap="none">
                <a:solidFill>
                  <a:srgbClr val="EA5E2F"/>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6"/>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4EC1B4"/>
                </a:solidFill>
                <a:latin typeface="Helvetica Neue"/>
                <a:ea typeface="Helvetica Neue"/>
                <a:cs typeface="Helvetica Neue"/>
                <a:sym typeface="Helvetica Neue"/>
              </a:defRPr>
            </a:lvl1pPr>
            <a:lvl2pPr marL="0" lvl="1" indent="0" algn="r">
              <a:spcBef>
                <a:spcPts val="0"/>
              </a:spcBef>
              <a:buNone/>
              <a:defRPr sz="1200">
                <a:solidFill>
                  <a:srgbClr val="4EC1B4"/>
                </a:solidFill>
                <a:latin typeface="Helvetica Neue"/>
                <a:ea typeface="Helvetica Neue"/>
                <a:cs typeface="Helvetica Neue"/>
                <a:sym typeface="Helvetica Neue"/>
              </a:defRPr>
            </a:lvl2pPr>
            <a:lvl3pPr marL="0" lvl="2" indent="0" algn="r">
              <a:spcBef>
                <a:spcPts val="0"/>
              </a:spcBef>
              <a:buNone/>
              <a:defRPr sz="1200">
                <a:solidFill>
                  <a:srgbClr val="4EC1B4"/>
                </a:solidFill>
                <a:latin typeface="Helvetica Neue"/>
                <a:ea typeface="Helvetica Neue"/>
                <a:cs typeface="Helvetica Neue"/>
                <a:sym typeface="Helvetica Neue"/>
              </a:defRPr>
            </a:lvl3pPr>
            <a:lvl4pPr marL="0" lvl="3" indent="0" algn="r">
              <a:spcBef>
                <a:spcPts val="0"/>
              </a:spcBef>
              <a:buNone/>
              <a:defRPr sz="1200">
                <a:solidFill>
                  <a:srgbClr val="4EC1B4"/>
                </a:solidFill>
                <a:latin typeface="Helvetica Neue"/>
                <a:ea typeface="Helvetica Neue"/>
                <a:cs typeface="Helvetica Neue"/>
                <a:sym typeface="Helvetica Neue"/>
              </a:defRPr>
            </a:lvl4pPr>
            <a:lvl5pPr marL="0" lvl="4" indent="0" algn="r">
              <a:spcBef>
                <a:spcPts val="0"/>
              </a:spcBef>
              <a:buNone/>
              <a:defRPr sz="1200">
                <a:solidFill>
                  <a:srgbClr val="4EC1B4"/>
                </a:solidFill>
                <a:latin typeface="Helvetica Neue"/>
                <a:ea typeface="Helvetica Neue"/>
                <a:cs typeface="Helvetica Neue"/>
                <a:sym typeface="Helvetica Neue"/>
              </a:defRPr>
            </a:lvl5pPr>
            <a:lvl6pPr marL="0" lvl="5" indent="0" algn="r">
              <a:spcBef>
                <a:spcPts val="0"/>
              </a:spcBef>
              <a:buNone/>
              <a:defRPr sz="1200">
                <a:solidFill>
                  <a:srgbClr val="4EC1B4"/>
                </a:solidFill>
                <a:latin typeface="Helvetica Neue"/>
                <a:ea typeface="Helvetica Neue"/>
                <a:cs typeface="Helvetica Neue"/>
                <a:sym typeface="Helvetica Neue"/>
              </a:defRPr>
            </a:lvl6pPr>
            <a:lvl7pPr marL="0" lvl="6" indent="0" algn="r">
              <a:spcBef>
                <a:spcPts val="0"/>
              </a:spcBef>
              <a:buNone/>
              <a:defRPr sz="1200">
                <a:solidFill>
                  <a:srgbClr val="4EC1B4"/>
                </a:solidFill>
                <a:latin typeface="Helvetica Neue"/>
                <a:ea typeface="Helvetica Neue"/>
                <a:cs typeface="Helvetica Neue"/>
                <a:sym typeface="Helvetica Neue"/>
              </a:defRPr>
            </a:lvl7pPr>
            <a:lvl8pPr marL="0" lvl="7" indent="0" algn="r">
              <a:spcBef>
                <a:spcPts val="0"/>
              </a:spcBef>
              <a:buNone/>
              <a:defRPr sz="1200">
                <a:solidFill>
                  <a:srgbClr val="4EC1B4"/>
                </a:solidFill>
                <a:latin typeface="Helvetica Neue"/>
                <a:ea typeface="Helvetica Neue"/>
                <a:cs typeface="Helvetica Neue"/>
                <a:sym typeface="Helvetica Neue"/>
              </a:defRPr>
            </a:lvl8pPr>
            <a:lvl9pPr marL="0" lvl="8" indent="0" algn="r">
              <a:spcBef>
                <a:spcPts val="0"/>
              </a:spcBef>
              <a:buNone/>
              <a:defRPr sz="1200">
                <a:solidFill>
                  <a:srgbClr val="4EC1B4"/>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Column_picture_text">
  <p:cSld name="2Column_picture_text">
    <p:spTree>
      <p:nvGrpSpPr>
        <p:cNvPr id="1" name="Shape 64"/>
        <p:cNvGrpSpPr/>
        <p:nvPr/>
      </p:nvGrpSpPr>
      <p:grpSpPr>
        <a:xfrm>
          <a:off x="0" y="0"/>
          <a:ext cx="0" cy="0"/>
          <a:chOff x="0" y="0"/>
          <a:chExt cx="0" cy="0"/>
        </a:xfrm>
      </p:grpSpPr>
      <p:cxnSp>
        <p:nvCxnSpPr>
          <p:cNvPr id="65" name="Google Shape;65;p7"/>
          <p:cNvCxnSpPr/>
          <p:nvPr/>
        </p:nvCxnSpPr>
        <p:spPr>
          <a:xfrm>
            <a:off x="508000" y="381000"/>
            <a:ext cx="0" cy="5715000"/>
          </a:xfrm>
          <a:prstGeom prst="straightConnector1">
            <a:avLst/>
          </a:prstGeom>
          <a:noFill/>
          <a:ln w="9525" cap="flat" cmpd="sng">
            <a:solidFill>
              <a:srgbClr val="EA5E2F"/>
            </a:solidFill>
            <a:prstDash val="solid"/>
            <a:round/>
            <a:headEnd type="none" w="sm" len="sm"/>
            <a:tailEnd type="none" w="sm" len="sm"/>
          </a:ln>
        </p:spPr>
      </p:cxnSp>
      <p:sp>
        <p:nvSpPr>
          <p:cNvPr id="66" name="Google Shape;66;p7"/>
          <p:cNvSpPr/>
          <p:nvPr/>
        </p:nvSpPr>
        <p:spPr>
          <a:xfrm>
            <a:off x="406400" y="152400"/>
            <a:ext cx="609600" cy="457200"/>
          </a:xfrm>
          <a:prstGeom prst="ellipse">
            <a:avLst/>
          </a:prstGeom>
          <a:solidFill>
            <a:schemeClr val="lt1"/>
          </a:solidFill>
          <a:ln w="9525" cap="flat" cmpd="sng">
            <a:solidFill>
              <a:srgbClr val="EA5E2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 name="Google Shape;67;p7"/>
          <p:cNvSpPr/>
          <p:nvPr/>
        </p:nvSpPr>
        <p:spPr>
          <a:xfrm>
            <a:off x="609600" y="228600"/>
            <a:ext cx="2032000" cy="457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 name="Google Shape;68;p7"/>
          <p:cNvSpPr/>
          <p:nvPr/>
        </p:nvSpPr>
        <p:spPr>
          <a:xfrm>
            <a:off x="0" y="6324600"/>
            <a:ext cx="12192000" cy="5334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 name="Google Shape;69;p7"/>
          <p:cNvSpPr/>
          <p:nvPr/>
        </p:nvSpPr>
        <p:spPr>
          <a:xfrm>
            <a:off x="609600" y="995363"/>
            <a:ext cx="3962400" cy="16764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 name="Google Shape;70;p7"/>
          <p:cNvSpPr/>
          <p:nvPr/>
        </p:nvSpPr>
        <p:spPr>
          <a:xfrm>
            <a:off x="4978400" y="995363"/>
            <a:ext cx="3962400" cy="16764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 name="Google Shape;71;p7"/>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lstStyle>
            <a:lvl1pPr lvl="0" algn="l">
              <a:lnSpc>
                <a:spcPct val="50000"/>
              </a:lnSpc>
              <a:spcBef>
                <a:spcPts val="0"/>
              </a:spcBef>
              <a:spcAft>
                <a:spcPts val="0"/>
              </a:spcAft>
              <a:buSzPts val="1400"/>
              <a:buNone/>
              <a:defRPr/>
            </a:lvl1pPr>
            <a:lvl2pPr lvl="1" algn="l">
              <a:lnSpc>
                <a:spcPct val="50000"/>
              </a:lnSpc>
              <a:spcBef>
                <a:spcPts val="0"/>
              </a:spcBef>
              <a:spcAft>
                <a:spcPts val="0"/>
              </a:spcAft>
              <a:buSzPts val="1400"/>
              <a:buNone/>
              <a:defRPr/>
            </a:lvl2pPr>
            <a:lvl3pPr lvl="2" algn="l">
              <a:lnSpc>
                <a:spcPct val="50000"/>
              </a:lnSpc>
              <a:spcBef>
                <a:spcPts val="0"/>
              </a:spcBef>
              <a:spcAft>
                <a:spcPts val="0"/>
              </a:spcAft>
              <a:buSzPts val="1400"/>
              <a:buNone/>
              <a:defRPr/>
            </a:lvl3pPr>
            <a:lvl4pPr lvl="3" algn="l">
              <a:lnSpc>
                <a:spcPct val="50000"/>
              </a:lnSpc>
              <a:spcBef>
                <a:spcPts val="0"/>
              </a:spcBef>
              <a:spcAft>
                <a:spcPts val="0"/>
              </a:spcAft>
              <a:buSzPts val="1400"/>
              <a:buNone/>
              <a:defRPr/>
            </a:lvl4pPr>
            <a:lvl5pPr lvl="4" algn="l">
              <a:lnSpc>
                <a:spcPct val="50000"/>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2" name="Google Shape;72;p7"/>
          <p:cNvSpPr txBox="1">
            <a:spLocks noGrp="1"/>
          </p:cNvSpPr>
          <p:nvPr>
            <p:ph type="body" idx="1"/>
          </p:nvPr>
        </p:nvSpPr>
        <p:spPr>
          <a:xfrm>
            <a:off x="609600" y="2824482"/>
            <a:ext cx="3962400" cy="3271518"/>
          </a:xfrm>
          <a:prstGeom prst="rect">
            <a:avLst/>
          </a:prstGeom>
          <a:noFill/>
          <a:ln>
            <a:noFill/>
          </a:ln>
        </p:spPr>
        <p:txBody>
          <a:bodyPr spcFirstLastPara="1" wrap="square" lIns="91425" tIns="45700" rIns="91425" bIns="45700" anchor="t" anchorCtr="0"/>
          <a:lstStyle>
            <a:lvl1pPr marL="457200" lvl="0" indent="-330200" algn="l">
              <a:spcBef>
                <a:spcPts val="320"/>
              </a:spcBef>
              <a:spcAft>
                <a:spcPts val="0"/>
              </a:spcAft>
              <a:buSzPts val="1600"/>
              <a:buChar char="•"/>
              <a:defRPr sz="1600"/>
            </a:lvl1pPr>
            <a:lvl2pPr marL="914400" lvl="1" indent="-317500" algn="l">
              <a:spcBef>
                <a:spcPts val="280"/>
              </a:spcBef>
              <a:spcAft>
                <a:spcPts val="0"/>
              </a:spcAft>
              <a:buSzPts val="1400"/>
              <a:buChar char="o"/>
              <a:defRPr sz="1400"/>
            </a:lvl2pPr>
            <a:lvl3pPr marL="1371600" lvl="2" indent="-304800" algn="l">
              <a:spcBef>
                <a:spcPts val="240"/>
              </a:spcBef>
              <a:spcAft>
                <a:spcPts val="0"/>
              </a:spcAft>
              <a:buSzPts val="1200"/>
              <a:buChar char="▪"/>
              <a:defRPr sz="1200">
                <a:solidFill>
                  <a:srgbClr val="EA5E2F"/>
                </a:solidFill>
              </a:defRPr>
            </a:lvl3pPr>
            <a:lvl4pPr marL="1828800" lvl="3" indent="-292100" algn="l">
              <a:spcBef>
                <a:spcPts val="200"/>
              </a:spcBef>
              <a:spcAft>
                <a:spcPts val="0"/>
              </a:spcAft>
              <a:buSzPts val="1000"/>
              <a:buChar char="–"/>
              <a:defRPr sz="1000"/>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3" name="Google Shape;73;p7"/>
          <p:cNvSpPr>
            <a:spLocks noGrp="1"/>
          </p:cNvSpPr>
          <p:nvPr>
            <p:ph type="pic" idx="2"/>
          </p:nvPr>
        </p:nvSpPr>
        <p:spPr>
          <a:xfrm>
            <a:off x="812800" y="1148081"/>
            <a:ext cx="3556000" cy="1371600"/>
          </a:xfrm>
          <a:prstGeom prst="rect">
            <a:avLst/>
          </a:prstGeom>
          <a:noFill/>
          <a:ln w="1270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360"/>
              </a:spcBef>
              <a:spcAft>
                <a:spcPts val="0"/>
              </a:spcAft>
              <a:buClr>
                <a:srgbClr val="EA5E2F"/>
              </a:buClr>
              <a:buSzPts val="1800"/>
              <a:buFont typeface="Arial"/>
              <a:buChar char="•"/>
              <a:defRPr sz="1800" b="0" i="0" u="none" strike="noStrike" cap="none">
                <a:solidFill>
                  <a:schemeClr val="dk1"/>
                </a:solidFill>
                <a:latin typeface="Arial"/>
                <a:ea typeface="Arial"/>
                <a:cs typeface="Arial"/>
                <a:sym typeface="Arial"/>
              </a:defRPr>
            </a:lvl1pPr>
            <a:lvl2pPr marR="0" lvl="1" algn="l" rtl="0">
              <a:spcBef>
                <a:spcPts val="320"/>
              </a:spcBef>
              <a:spcAft>
                <a:spcPts val="0"/>
              </a:spcAft>
              <a:buClr>
                <a:srgbClr val="EA5E2F"/>
              </a:buClr>
              <a:buSzPts val="1600"/>
              <a:buFont typeface="Courier New"/>
              <a:buChar char="o"/>
              <a:defRPr sz="1600" b="0" i="0" u="none" strike="noStrike" cap="none">
                <a:solidFill>
                  <a:schemeClr val="dk1"/>
                </a:solidFill>
                <a:latin typeface="Arial"/>
                <a:ea typeface="Arial"/>
                <a:cs typeface="Arial"/>
                <a:sym typeface="Arial"/>
              </a:defRPr>
            </a:lvl2pPr>
            <a:lvl3pPr marR="0" lvl="2" algn="l" rtl="0">
              <a:spcBef>
                <a:spcPts val="280"/>
              </a:spcBef>
              <a:spcAft>
                <a:spcPts val="0"/>
              </a:spcAft>
              <a:buClr>
                <a:srgbClr val="EA5E2F"/>
              </a:buClr>
              <a:buSzPts val="1400"/>
              <a:buFont typeface="Noto Sans Symbols"/>
              <a:buChar char="▪"/>
              <a:defRPr sz="1400" b="0" i="0" u="none" strike="noStrike" cap="none">
                <a:solidFill>
                  <a:schemeClr val="dk1"/>
                </a:solidFill>
                <a:latin typeface="Arial"/>
                <a:ea typeface="Arial"/>
                <a:cs typeface="Arial"/>
                <a:sym typeface="Arial"/>
              </a:defRPr>
            </a:lvl3pPr>
            <a:lvl4pPr marR="0" lvl="3" algn="l" rtl="0">
              <a:spcBef>
                <a:spcPts val="240"/>
              </a:spcBef>
              <a:spcAft>
                <a:spcPts val="0"/>
              </a:spcAft>
              <a:buClr>
                <a:srgbClr val="EA5E2F"/>
              </a:buClr>
              <a:buSzPts val="1200"/>
              <a:buFont typeface="Arial"/>
              <a:buChar char="–"/>
              <a:defRPr sz="1200" b="0" i="0" u="none" strike="noStrike" cap="none">
                <a:solidFill>
                  <a:srgbClr val="EA5E2F"/>
                </a:solidFill>
                <a:latin typeface="Arial"/>
                <a:ea typeface="Arial"/>
                <a:cs typeface="Arial"/>
                <a:sym typeface="Arial"/>
              </a:defRPr>
            </a:lvl4pPr>
            <a:lvl5pPr marR="0" lvl="4" algn="l" rtl="0">
              <a:spcBef>
                <a:spcPts val="200"/>
              </a:spcBef>
              <a:spcAft>
                <a:spcPts val="0"/>
              </a:spcAft>
              <a:buClr>
                <a:srgbClr val="EA5E2F"/>
              </a:buClr>
              <a:buSzPts val="1000"/>
              <a:buFont typeface="Arial"/>
              <a:buChar char="»"/>
              <a:defRPr sz="1000" b="0" i="0" u="none" strike="noStrike" cap="none">
                <a:solidFill>
                  <a:srgbClr val="EA5E2F"/>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Google Shape;74;p7"/>
          <p:cNvSpPr txBox="1">
            <a:spLocks noGrp="1"/>
          </p:cNvSpPr>
          <p:nvPr>
            <p:ph type="body" idx="3"/>
          </p:nvPr>
        </p:nvSpPr>
        <p:spPr>
          <a:xfrm>
            <a:off x="4978400" y="2824482"/>
            <a:ext cx="3962400" cy="3271518"/>
          </a:xfrm>
          <a:prstGeom prst="rect">
            <a:avLst/>
          </a:prstGeom>
          <a:noFill/>
          <a:ln>
            <a:noFill/>
          </a:ln>
        </p:spPr>
        <p:txBody>
          <a:bodyPr spcFirstLastPara="1" wrap="square" lIns="91425" tIns="45700" rIns="91425" bIns="45700" anchor="t" anchorCtr="0"/>
          <a:lstStyle>
            <a:lvl1pPr marL="457200" lvl="0" indent="-330200" algn="l">
              <a:spcBef>
                <a:spcPts val="320"/>
              </a:spcBef>
              <a:spcAft>
                <a:spcPts val="0"/>
              </a:spcAft>
              <a:buSzPts val="1600"/>
              <a:buChar char="•"/>
              <a:defRPr sz="1600"/>
            </a:lvl1pPr>
            <a:lvl2pPr marL="914400" lvl="1" indent="-317500" algn="l">
              <a:spcBef>
                <a:spcPts val="280"/>
              </a:spcBef>
              <a:spcAft>
                <a:spcPts val="0"/>
              </a:spcAft>
              <a:buSzPts val="1400"/>
              <a:buChar char="o"/>
              <a:defRPr sz="1400"/>
            </a:lvl2pPr>
            <a:lvl3pPr marL="1371600" lvl="2" indent="-304800" algn="l">
              <a:spcBef>
                <a:spcPts val="240"/>
              </a:spcBef>
              <a:spcAft>
                <a:spcPts val="0"/>
              </a:spcAft>
              <a:buSzPts val="1200"/>
              <a:buChar char="▪"/>
              <a:defRPr sz="1200">
                <a:solidFill>
                  <a:srgbClr val="EA5E2F"/>
                </a:solidFill>
              </a:defRPr>
            </a:lvl3pPr>
            <a:lvl4pPr marL="1828800" lvl="3" indent="-292100" algn="l">
              <a:spcBef>
                <a:spcPts val="200"/>
              </a:spcBef>
              <a:spcAft>
                <a:spcPts val="0"/>
              </a:spcAft>
              <a:buSzPts val="1000"/>
              <a:buChar char="–"/>
              <a:defRPr sz="1000"/>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7"/>
          <p:cNvSpPr>
            <a:spLocks noGrp="1"/>
          </p:cNvSpPr>
          <p:nvPr>
            <p:ph type="pic" idx="4"/>
          </p:nvPr>
        </p:nvSpPr>
        <p:spPr>
          <a:xfrm>
            <a:off x="5181600" y="1148081"/>
            <a:ext cx="3556000" cy="1371600"/>
          </a:xfrm>
          <a:prstGeom prst="rect">
            <a:avLst/>
          </a:prstGeom>
          <a:noFill/>
          <a:ln w="1270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360"/>
              </a:spcBef>
              <a:spcAft>
                <a:spcPts val="0"/>
              </a:spcAft>
              <a:buClr>
                <a:srgbClr val="EA5E2F"/>
              </a:buClr>
              <a:buSzPts val="1800"/>
              <a:buFont typeface="Arial"/>
              <a:buChar char="•"/>
              <a:defRPr sz="1800" b="0" i="0" u="none" strike="noStrike" cap="none">
                <a:solidFill>
                  <a:schemeClr val="dk1"/>
                </a:solidFill>
                <a:latin typeface="Arial"/>
                <a:ea typeface="Arial"/>
                <a:cs typeface="Arial"/>
                <a:sym typeface="Arial"/>
              </a:defRPr>
            </a:lvl1pPr>
            <a:lvl2pPr marR="0" lvl="1" algn="l" rtl="0">
              <a:spcBef>
                <a:spcPts val="320"/>
              </a:spcBef>
              <a:spcAft>
                <a:spcPts val="0"/>
              </a:spcAft>
              <a:buClr>
                <a:srgbClr val="EA5E2F"/>
              </a:buClr>
              <a:buSzPts val="1600"/>
              <a:buFont typeface="Courier New"/>
              <a:buChar char="o"/>
              <a:defRPr sz="1600" b="0" i="0" u="none" strike="noStrike" cap="none">
                <a:solidFill>
                  <a:schemeClr val="dk1"/>
                </a:solidFill>
                <a:latin typeface="Arial"/>
                <a:ea typeface="Arial"/>
                <a:cs typeface="Arial"/>
                <a:sym typeface="Arial"/>
              </a:defRPr>
            </a:lvl2pPr>
            <a:lvl3pPr marR="0" lvl="2" algn="l" rtl="0">
              <a:spcBef>
                <a:spcPts val="280"/>
              </a:spcBef>
              <a:spcAft>
                <a:spcPts val="0"/>
              </a:spcAft>
              <a:buClr>
                <a:srgbClr val="EA5E2F"/>
              </a:buClr>
              <a:buSzPts val="1400"/>
              <a:buFont typeface="Noto Sans Symbols"/>
              <a:buChar char="▪"/>
              <a:defRPr sz="1400" b="0" i="0" u="none" strike="noStrike" cap="none">
                <a:solidFill>
                  <a:schemeClr val="dk1"/>
                </a:solidFill>
                <a:latin typeface="Arial"/>
                <a:ea typeface="Arial"/>
                <a:cs typeface="Arial"/>
                <a:sym typeface="Arial"/>
              </a:defRPr>
            </a:lvl3pPr>
            <a:lvl4pPr marR="0" lvl="3" algn="l" rtl="0">
              <a:spcBef>
                <a:spcPts val="240"/>
              </a:spcBef>
              <a:spcAft>
                <a:spcPts val="0"/>
              </a:spcAft>
              <a:buClr>
                <a:srgbClr val="EA5E2F"/>
              </a:buClr>
              <a:buSzPts val="1200"/>
              <a:buFont typeface="Arial"/>
              <a:buChar char="–"/>
              <a:defRPr sz="1200" b="0" i="0" u="none" strike="noStrike" cap="none">
                <a:solidFill>
                  <a:srgbClr val="EA5E2F"/>
                </a:solidFill>
                <a:latin typeface="Arial"/>
                <a:ea typeface="Arial"/>
                <a:cs typeface="Arial"/>
                <a:sym typeface="Arial"/>
              </a:defRPr>
            </a:lvl4pPr>
            <a:lvl5pPr marR="0" lvl="4" algn="l" rtl="0">
              <a:spcBef>
                <a:spcPts val="200"/>
              </a:spcBef>
              <a:spcAft>
                <a:spcPts val="0"/>
              </a:spcAft>
              <a:buClr>
                <a:srgbClr val="EA5E2F"/>
              </a:buClr>
              <a:buSzPts val="1000"/>
              <a:buFont typeface="Arial"/>
              <a:buChar char="»"/>
              <a:defRPr sz="1000" b="0" i="0" u="none" strike="noStrike" cap="none">
                <a:solidFill>
                  <a:srgbClr val="EA5E2F"/>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Google Shape;76;p7"/>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4EC1B4"/>
                </a:solidFill>
                <a:latin typeface="Helvetica Neue"/>
                <a:ea typeface="Helvetica Neue"/>
                <a:cs typeface="Helvetica Neue"/>
                <a:sym typeface="Helvetica Neue"/>
              </a:defRPr>
            </a:lvl1pPr>
            <a:lvl2pPr marL="0" lvl="1" indent="0" algn="r">
              <a:spcBef>
                <a:spcPts val="0"/>
              </a:spcBef>
              <a:buNone/>
              <a:defRPr sz="1200">
                <a:solidFill>
                  <a:srgbClr val="4EC1B4"/>
                </a:solidFill>
                <a:latin typeface="Helvetica Neue"/>
                <a:ea typeface="Helvetica Neue"/>
                <a:cs typeface="Helvetica Neue"/>
                <a:sym typeface="Helvetica Neue"/>
              </a:defRPr>
            </a:lvl2pPr>
            <a:lvl3pPr marL="0" lvl="2" indent="0" algn="r">
              <a:spcBef>
                <a:spcPts val="0"/>
              </a:spcBef>
              <a:buNone/>
              <a:defRPr sz="1200">
                <a:solidFill>
                  <a:srgbClr val="4EC1B4"/>
                </a:solidFill>
                <a:latin typeface="Helvetica Neue"/>
                <a:ea typeface="Helvetica Neue"/>
                <a:cs typeface="Helvetica Neue"/>
                <a:sym typeface="Helvetica Neue"/>
              </a:defRPr>
            </a:lvl3pPr>
            <a:lvl4pPr marL="0" lvl="3" indent="0" algn="r">
              <a:spcBef>
                <a:spcPts val="0"/>
              </a:spcBef>
              <a:buNone/>
              <a:defRPr sz="1200">
                <a:solidFill>
                  <a:srgbClr val="4EC1B4"/>
                </a:solidFill>
                <a:latin typeface="Helvetica Neue"/>
                <a:ea typeface="Helvetica Neue"/>
                <a:cs typeface="Helvetica Neue"/>
                <a:sym typeface="Helvetica Neue"/>
              </a:defRPr>
            </a:lvl4pPr>
            <a:lvl5pPr marL="0" lvl="4" indent="0" algn="r">
              <a:spcBef>
                <a:spcPts val="0"/>
              </a:spcBef>
              <a:buNone/>
              <a:defRPr sz="1200">
                <a:solidFill>
                  <a:srgbClr val="4EC1B4"/>
                </a:solidFill>
                <a:latin typeface="Helvetica Neue"/>
                <a:ea typeface="Helvetica Neue"/>
                <a:cs typeface="Helvetica Neue"/>
                <a:sym typeface="Helvetica Neue"/>
              </a:defRPr>
            </a:lvl5pPr>
            <a:lvl6pPr marL="0" lvl="5" indent="0" algn="r">
              <a:spcBef>
                <a:spcPts val="0"/>
              </a:spcBef>
              <a:buNone/>
              <a:defRPr sz="1200">
                <a:solidFill>
                  <a:srgbClr val="4EC1B4"/>
                </a:solidFill>
                <a:latin typeface="Helvetica Neue"/>
                <a:ea typeface="Helvetica Neue"/>
                <a:cs typeface="Helvetica Neue"/>
                <a:sym typeface="Helvetica Neue"/>
              </a:defRPr>
            </a:lvl6pPr>
            <a:lvl7pPr marL="0" lvl="6" indent="0" algn="r">
              <a:spcBef>
                <a:spcPts val="0"/>
              </a:spcBef>
              <a:buNone/>
              <a:defRPr sz="1200">
                <a:solidFill>
                  <a:srgbClr val="4EC1B4"/>
                </a:solidFill>
                <a:latin typeface="Helvetica Neue"/>
                <a:ea typeface="Helvetica Neue"/>
                <a:cs typeface="Helvetica Neue"/>
                <a:sym typeface="Helvetica Neue"/>
              </a:defRPr>
            </a:lvl7pPr>
            <a:lvl8pPr marL="0" lvl="7" indent="0" algn="r">
              <a:spcBef>
                <a:spcPts val="0"/>
              </a:spcBef>
              <a:buNone/>
              <a:defRPr sz="1200">
                <a:solidFill>
                  <a:srgbClr val="4EC1B4"/>
                </a:solidFill>
                <a:latin typeface="Helvetica Neue"/>
                <a:ea typeface="Helvetica Neue"/>
                <a:cs typeface="Helvetica Neue"/>
                <a:sym typeface="Helvetica Neue"/>
              </a:defRPr>
            </a:lvl8pPr>
            <a:lvl9pPr marL="0" lvl="8" indent="0" algn="r">
              <a:spcBef>
                <a:spcPts val="0"/>
              </a:spcBef>
              <a:buNone/>
              <a:defRPr sz="1200">
                <a:solidFill>
                  <a:srgbClr val="4EC1B4"/>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_3_picture">
  <p:cSld name="Content_3_picture">
    <p:spTree>
      <p:nvGrpSpPr>
        <p:cNvPr id="1" name="Shape 77"/>
        <p:cNvGrpSpPr/>
        <p:nvPr/>
      </p:nvGrpSpPr>
      <p:grpSpPr>
        <a:xfrm>
          <a:off x="0" y="0"/>
          <a:ext cx="0" cy="0"/>
          <a:chOff x="0" y="0"/>
          <a:chExt cx="0" cy="0"/>
        </a:xfrm>
      </p:grpSpPr>
      <p:cxnSp>
        <p:nvCxnSpPr>
          <p:cNvPr id="78" name="Google Shape;78;p8"/>
          <p:cNvCxnSpPr/>
          <p:nvPr/>
        </p:nvCxnSpPr>
        <p:spPr>
          <a:xfrm>
            <a:off x="508000" y="381000"/>
            <a:ext cx="0" cy="5715000"/>
          </a:xfrm>
          <a:prstGeom prst="straightConnector1">
            <a:avLst/>
          </a:prstGeom>
          <a:noFill/>
          <a:ln w="9525" cap="flat" cmpd="sng">
            <a:solidFill>
              <a:srgbClr val="EA5E2F"/>
            </a:solidFill>
            <a:prstDash val="solid"/>
            <a:round/>
            <a:headEnd type="none" w="sm" len="sm"/>
            <a:tailEnd type="none" w="sm" len="sm"/>
          </a:ln>
        </p:spPr>
      </p:cxnSp>
      <p:sp>
        <p:nvSpPr>
          <p:cNvPr id="79" name="Google Shape;79;p8"/>
          <p:cNvSpPr/>
          <p:nvPr/>
        </p:nvSpPr>
        <p:spPr>
          <a:xfrm>
            <a:off x="406400" y="152400"/>
            <a:ext cx="609600" cy="457200"/>
          </a:xfrm>
          <a:prstGeom prst="ellipse">
            <a:avLst/>
          </a:prstGeom>
          <a:solidFill>
            <a:schemeClr val="lt1"/>
          </a:solidFill>
          <a:ln w="9525" cap="flat" cmpd="sng">
            <a:solidFill>
              <a:srgbClr val="EA5E2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 name="Google Shape;80;p8"/>
          <p:cNvSpPr/>
          <p:nvPr/>
        </p:nvSpPr>
        <p:spPr>
          <a:xfrm>
            <a:off x="609600" y="228600"/>
            <a:ext cx="2032000" cy="457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8"/>
          <p:cNvSpPr/>
          <p:nvPr/>
        </p:nvSpPr>
        <p:spPr>
          <a:xfrm>
            <a:off x="0" y="6324600"/>
            <a:ext cx="12192000" cy="5334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 name="Google Shape;82;p8"/>
          <p:cNvSpPr/>
          <p:nvPr/>
        </p:nvSpPr>
        <p:spPr>
          <a:xfrm>
            <a:off x="7315200" y="990600"/>
            <a:ext cx="3962400" cy="16764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 name="Google Shape;83;p8"/>
          <p:cNvSpPr/>
          <p:nvPr/>
        </p:nvSpPr>
        <p:spPr>
          <a:xfrm>
            <a:off x="7315200" y="2743200"/>
            <a:ext cx="3962400" cy="16764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 name="Google Shape;84;p8"/>
          <p:cNvSpPr/>
          <p:nvPr/>
        </p:nvSpPr>
        <p:spPr>
          <a:xfrm>
            <a:off x="7315200" y="4495800"/>
            <a:ext cx="3962400" cy="16764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 name="Google Shape;85;p8"/>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lstStyle>
            <a:lvl1pPr lvl="0" algn="l">
              <a:lnSpc>
                <a:spcPct val="50000"/>
              </a:lnSpc>
              <a:spcBef>
                <a:spcPts val="0"/>
              </a:spcBef>
              <a:spcAft>
                <a:spcPts val="0"/>
              </a:spcAft>
              <a:buSzPts val="1400"/>
              <a:buNone/>
              <a:defRPr/>
            </a:lvl1pPr>
            <a:lvl2pPr lvl="1" algn="l">
              <a:lnSpc>
                <a:spcPct val="50000"/>
              </a:lnSpc>
              <a:spcBef>
                <a:spcPts val="0"/>
              </a:spcBef>
              <a:spcAft>
                <a:spcPts val="0"/>
              </a:spcAft>
              <a:buSzPts val="1400"/>
              <a:buNone/>
              <a:defRPr/>
            </a:lvl2pPr>
            <a:lvl3pPr lvl="2" algn="l">
              <a:lnSpc>
                <a:spcPct val="50000"/>
              </a:lnSpc>
              <a:spcBef>
                <a:spcPts val="0"/>
              </a:spcBef>
              <a:spcAft>
                <a:spcPts val="0"/>
              </a:spcAft>
              <a:buSzPts val="1400"/>
              <a:buNone/>
              <a:defRPr/>
            </a:lvl3pPr>
            <a:lvl4pPr lvl="3" algn="l">
              <a:lnSpc>
                <a:spcPct val="50000"/>
              </a:lnSpc>
              <a:spcBef>
                <a:spcPts val="0"/>
              </a:spcBef>
              <a:spcAft>
                <a:spcPts val="0"/>
              </a:spcAft>
              <a:buSzPts val="1400"/>
              <a:buNone/>
              <a:defRPr/>
            </a:lvl4pPr>
            <a:lvl5pPr lvl="4" algn="l">
              <a:lnSpc>
                <a:spcPct val="50000"/>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6" name="Google Shape;86;p8"/>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 name="Google Shape;87;p8"/>
          <p:cNvSpPr>
            <a:spLocks noGrp="1"/>
          </p:cNvSpPr>
          <p:nvPr>
            <p:ph type="pic" idx="2"/>
          </p:nvPr>
        </p:nvSpPr>
        <p:spPr>
          <a:xfrm>
            <a:off x="7518400" y="1143000"/>
            <a:ext cx="3556000" cy="1371600"/>
          </a:xfrm>
          <a:prstGeom prst="rect">
            <a:avLst/>
          </a:prstGeom>
          <a:noFill/>
          <a:ln w="1270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360"/>
              </a:spcBef>
              <a:spcAft>
                <a:spcPts val="0"/>
              </a:spcAft>
              <a:buClr>
                <a:srgbClr val="EA5E2F"/>
              </a:buClr>
              <a:buSzPts val="1800"/>
              <a:buFont typeface="Arial"/>
              <a:buChar char="•"/>
              <a:defRPr sz="1800" b="0" i="0" u="none" strike="noStrike" cap="none">
                <a:solidFill>
                  <a:schemeClr val="dk1"/>
                </a:solidFill>
                <a:latin typeface="Arial"/>
                <a:ea typeface="Arial"/>
                <a:cs typeface="Arial"/>
                <a:sym typeface="Arial"/>
              </a:defRPr>
            </a:lvl1pPr>
            <a:lvl2pPr marR="0" lvl="1" algn="l" rtl="0">
              <a:spcBef>
                <a:spcPts val="320"/>
              </a:spcBef>
              <a:spcAft>
                <a:spcPts val="0"/>
              </a:spcAft>
              <a:buClr>
                <a:srgbClr val="EA5E2F"/>
              </a:buClr>
              <a:buSzPts val="1600"/>
              <a:buFont typeface="Courier New"/>
              <a:buChar char="o"/>
              <a:defRPr sz="1600" b="0" i="0" u="none" strike="noStrike" cap="none">
                <a:solidFill>
                  <a:schemeClr val="dk1"/>
                </a:solidFill>
                <a:latin typeface="Arial"/>
                <a:ea typeface="Arial"/>
                <a:cs typeface="Arial"/>
                <a:sym typeface="Arial"/>
              </a:defRPr>
            </a:lvl2pPr>
            <a:lvl3pPr marR="0" lvl="2" algn="l" rtl="0">
              <a:spcBef>
                <a:spcPts val="280"/>
              </a:spcBef>
              <a:spcAft>
                <a:spcPts val="0"/>
              </a:spcAft>
              <a:buClr>
                <a:srgbClr val="EA5E2F"/>
              </a:buClr>
              <a:buSzPts val="1400"/>
              <a:buFont typeface="Noto Sans Symbols"/>
              <a:buChar char="▪"/>
              <a:defRPr sz="1400" b="0" i="0" u="none" strike="noStrike" cap="none">
                <a:solidFill>
                  <a:schemeClr val="dk1"/>
                </a:solidFill>
                <a:latin typeface="Arial"/>
                <a:ea typeface="Arial"/>
                <a:cs typeface="Arial"/>
                <a:sym typeface="Arial"/>
              </a:defRPr>
            </a:lvl3pPr>
            <a:lvl4pPr marR="0" lvl="3" algn="l" rtl="0">
              <a:spcBef>
                <a:spcPts val="240"/>
              </a:spcBef>
              <a:spcAft>
                <a:spcPts val="0"/>
              </a:spcAft>
              <a:buClr>
                <a:srgbClr val="EA5E2F"/>
              </a:buClr>
              <a:buSzPts val="1200"/>
              <a:buFont typeface="Arial"/>
              <a:buChar char="–"/>
              <a:defRPr sz="1200" b="0" i="0" u="none" strike="noStrike" cap="none">
                <a:solidFill>
                  <a:srgbClr val="EA5E2F"/>
                </a:solidFill>
                <a:latin typeface="Arial"/>
                <a:ea typeface="Arial"/>
                <a:cs typeface="Arial"/>
                <a:sym typeface="Arial"/>
              </a:defRPr>
            </a:lvl4pPr>
            <a:lvl5pPr marR="0" lvl="4" algn="l" rtl="0">
              <a:spcBef>
                <a:spcPts val="200"/>
              </a:spcBef>
              <a:spcAft>
                <a:spcPts val="0"/>
              </a:spcAft>
              <a:buClr>
                <a:srgbClr val="EA5E2F"/>
              </a:buClr>
              <a:buSzPts val="1000"/>
              <a:buFont typeface="Arial"/>
              <a:buChar char="»"/>
              <a:defRPr sz="1000" b="0" i="0" u="none" strike="noStrike" cap="none">
                <a:solidFill>
                  <a:srgbClr val="EA5E2F"/>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8" name="Google Shape;88;p8"/>
          <p:cNvSpPr>
            <a:spLocks noGrp="1"/>
          </p:cNvSpPr>
          <p:nvPr>
            <p:ph type="pic" idx="3"/>
          </p:nvPr>
        </p:nvSpPr>
        <p:spPr>
          <a:xfrm>
            <a:off x="7518400" y="2895600"/>
            <a:ext cx="3556000" cy="1371600"/>
          </a:xfrm>
          <a:prstGeom prst="rect">
            <a:avLst/>
          </a:prstGeom>
          <a:noFill/>
          <a:ln w="1270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360"/>
              </a:spcBef>
              <a:spcAft>
                <a:spcPts val="0"/>
              </a:spcAft>
              <a:buClr>
                <a:srgbClr val="EA5E2F"/>
              </a:buClr>
              <a:buSzPts val="1800"/>
              <a:buFont typeface="Arial"/>
              <a:buChar char="•"/>
              <a:defRPr sz="1800" b="0" i="0" u="none" strike="noStrike" cap="none">
                <a:solidFill>
                  <a:schemeClr val="dk1"/>
                </a:solidFill>
                <a:latin typeface="Arial"/>
                <a:ea typeface="Arial"/>
                <a:cs typeface="Arial"/>
                <a:sym typeface="Arial"/>
              </a:defRPr>
            </a:lvl1pPr>
            <a:lvl2pPr marR="0" lvl="1" algn="l" rtl="0">
              <a:spcBef>
                <a:spcPts val="320"/>
              </a:spcBef>
              <a:spcAft>
                <a:spcPts val="0"/>
              </a:spcAft>
              <a:buClr>
                <a:srgbClr val="EA5E2F"/>
              </a:buClr>
              <a:buSzPts val="1600"/>
              <a:buFont typeface="Courier New"/>
              <a:buChar char="o"/>
              <a:defRPr sz="1600" b="0" i="0" u="none" strike="noStrike" cap="none">
                <a:solidFill>
                  <a:schemeClr val="dk1"/>
                </a:solidFill>
                <a:latin typeface="Arial"/>
                <a:ea typeface="Arial"/>
                <a:cs typeface="Arial"/>
                <a:sym typeface="Arial"/>
              </a:defRPr>
            </a:lvl2pPr>
            <a:lvl3pPr marR="0" lvl="2" algn="l" rtl="0">
              <a:spcBef>
                <a:spcPts val="280"/>
              </a:spcBef>
              <a:spcAft>
                <a:spcPts val="0"/>
              </a:spcAft>
              <a:buClr>
                <a:srgbClr val="EA5E2F"/>
              </a:buClr>
              <a:buSzPts val="1400"/>
              <a:buFont typeface="Noto Sans Symbols"/>
              <a:buChar char="▪"/>
              <a:defRPr sz="1400" b="0" i="0" u="none" strike="noStrike" cap="none">
                <a:solidFill>
                  <a:schemeClr val="dk1"/>
                </a:solidFill>
                <a:latin typeface="Arial"/>
                <a:ea typeface="Arial"/>
                <a:cs typeface="Arial"/>
                <a:sym typeface="Arial"/>
              </a:defRPr>
            </a:lvl3pPr>
            <a:lvl4pPr marR="0" lvl="3" algn="l" rtl="0">
              <a:spcBef>
                <a:spcPts val="240"/>
              </a:spcBef>
              <a:spcAft>
                <a:spcPts val="0"/>
              </a:spcAft>
              <a:buClr>
                <a:srgbClr val="EA5E2F"/>
              </a:buClr>
              <a:buSzPts val="1200"/>
              <a:buFont typeface="Arial"/>
              <a:buChar char="–"/>
              <a:defRPr sz="1200" b="0" i="0" u="none" strike="noStrike" cap="none">
                <a:solidFill>
                  <a:srgbClr val="EA5E2F"/>
                </a:solidFill>
                <a:latin typeface="Arial"/>
                <a:ea typeface="Arial"/>
                <a:cs typeface="Arial"/>
                <a:sym typeface="Arial"/>
              </a:defRPr>
            </a:lvl4pPr>
            <a:lvl5pPr marR="0" lvl="4" algn="l" rtl="0">
              <a:spcBef>
                <a:spcPts val="200"/>
              </a:spcBef>
              <a:spcAft>
                <a:spcPts val="0"/>
              </a:spcAft>
              <a:buClr>
                <a:srgbClr val="EA5E2F"/>
              </a:buClr>
              <a:buSzPts val="1000"/>
              <a:buFont typeface="Arial"/>
              <a:buChar char="»"/>
              <a:defRPr sz="1000" b="0" i="0" u="none" strike="noStrike" cap="none">
                <a:solidFill>
                  <a:srgbClr val="EA5E2F"/>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Google Shape;89;p8"/>
          <p:cNvSpPr>
            <a:spLocks noGrp="1"/>
          </p:cNvSpPr>
          <p:nvPr>
            <p:ph type="pic" idx="4"/>
          </p:nvPr>
        </p:nvSpPr>
        <p:spPr>
          <a:xfrm>
            <a:off x="7518400" y="4648200"/>
            <a:ext cx="3556000" cy="1371600"/>
          </a:xfrm>
          <a:prstGeom prst="rect">
            <a:avLst/>
          </a:prstGeom>
          <a:noFill/>
          <a:ln w="1270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360"/>
              </a:spcBef>
              <a:spcAft>
                <a:spcPts val="0"/>
              </a:spcAft>
              <a:buClr>
                <a:srgbClr val="EA5E2F"/>
              </a:buClr>
              <a:buSzPts val="1800"/>
              <a:buFont typeface="Arial"/>
              <a:buChar char="•"/>
              <a:defRPr sz="1800" b="0" i="0" u="none" strike="noStrike" cap="none">
                <a:solidFill>
                  <a:schemeClr val="dk1"/>
                </a:solidFill>
                <a:latin typeface="Arial"/>
                <a:ea typeface="Arial"/>
                <a:cs typeface="Arial"/>
                <a:sym typeface="Arial"/>
              </a:defRPr>
            </a:lvl1pPr>
            <a:lvl2pPr marR="0" lvl="1" algn="l" rtl="0">
              <a:spcBef>
                <a:spcPts val="320"/>
              </a:spcBef>
              <a:spcAft>
                <a:spcPts val="0"/>
              </a:spcAft>
              <a:buClr>
                <a:srgbClr val="EA5E2F"/>
              </a:buClr>
              <a:buSzPts val="1600"/>
              <a:buFont typeface="Courier New"/>
              <a:buChar char="o"/>
              <a:defRPr sz="1600" b="0" i="0" u="none" strike="noStrike" cap="none">
                <a:solidFill>
                  <a:schemeClr val="dk1"/>
                </a:solidFill>
                <a:latin typeface="Arial"/>
                <a:ea typeface="Arial"/>
                <a:cs typeface="Arial"/>
                <a:sym typeface="Arial"/>
              </a:defRPr>
            </a:lvl2pPr>
            <a:lvl3pPr marR="0" lvl="2" algn="l" rtl="0">
              <a:spcBef>
                <a:spcPts val="280"/>
              </a:spcBef>
              <a:spcAft>
                <a:spcPts val="0"/>
              </a:spcAft>
              <a:buClr>
                <a:srgbClr val="EA5E2F"/>
              </a:buClr>
              <a:buSzPts val="1400"/>
              <a:buFont typeface="Noto Sans Symbols"/>
              <a:buChar char="▪"/>
              <a:defRPr sz="1400" b="0" i="0" u="none" strike="noStrike" cap="none">
                <a:solidFill>
                  <a:schemeClr val="dk1"/>
                </a:solidFill>
                <a:latin typeface="Arial"/>
                <a:ea typeface="Arial"/>
                <a:cs typeface="Arial"/>
                <a:sym typeface="Arial"/>
              </a:defRPr>
            </a:lvl3pPr>
            <a:lvl4pPr marR="0" lvl="3" algn="l" rtl="0">
              <a:spcBef>
                <a:spcPts val="240"/>
              </a:spcBef>
              <a:spcAft>
                <a:spcPts val="0"/>
              </a:spcAft>
              <a:buClr>
                <a:srgbClr val="EA5E2F"/>
              </a:buClr>
              <a:buSzPts val="1200"/>
              <a:buFont typeface="Arial"/>
              <a:buChar char="–"/>
              <a:defRPr sz="1200" b="0" i="0" u="none" strike="noStrike" cap="none">
                <a:solidFill>
                  <a:srgbClr val="EA5E2F"/>
                </a:solidFill>
                <a:latin typeface="Arial"/>
                <a:ea typeface="Arial"/>
                <a:cs typeface="Arial"/>
                <a:sym typeface="Arial"/>
              </a:defRPr>
            </a:lvl4pPr>
            <a:lvl5pPr marR="0" lvl="4" algn="l" rtl="0">
              <a:spcBef>
                <a:spcPts val="200"/>
              </a:spcBef>
              <a:spcAft>
                <a:spcPts val="0"/>
              </a:spcAft>
              <a:buClr>
                <a:srgbClr val="EA5E2F"/>
              </a:buClr>
              <a:buSzPts val="1000"/>
              <a:buFont typeface="Arial"/>
              <a:buChar char="»"/>
              <a:defRPr sz="1000" b="0" i="0" u="none" strike="noStrike" cap="none">
                <a:solidFill>
                  <a:srgbClr val="EA5E2F"/>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 name="Google Shape;90;p8"/>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4EC1B4"/>
                </a:solidFill>
                <a:latin typeface="Helvetica Neue"/>
                <a:ea typeface="Helvetica Neue"/>
                <a:cs typeface="Helvetica Neue"/>
                <a:sym typeface="Helvetica Neue"/>
              </a:defRPr>
            </a:lvl1pPr>
            <a:lvl2pPr marL="0" lvl="1" indent="0" algn="r">
              <a:spcBef>
                <a:spcPts val="0"/>
              </a:spcBef>
              <a:buNone/>
              <a:defRPr sz="1200">
                <a:solidFill>
                  <a:srgbClr val="4EC1B4"/>
                </a:solidFill>
                <a:latin typeface="Helvetica Neue"/>
                <a:ea typeface="Helvetica Neue"/>
                <a:cs typeface="Helvetica Neue"/>
                <a:sym typeface="Helvetica Neue"/>
              </a:defRPr>
            </a:lvl2pPr>
            <a:lvl3pPr marL="0" lvl="2" indent="0" algn="r">
              <a:spcBef>
                <a:spcPts val="0"/>
              </a:spcBef>
              <a:buNone/>
              <a:defRPr sz="1200">
                <a:solidFill>
                  <a:srgbClr val="4EC1B4"/>
                </a:solidFill>
                <a:latin typeface="Helvetica Neue"/>
                <a:ea typeface="Helvetica Neue"/>
                <a:cs typeface="Helvetica Neue"/>
                <a:sym typeface="Helvetica Neue"/>
              </a:defRPr>
            </a:lvl3pPr>
            <a:lvl4pPr marL="0" lvl="3" indent="0" algn="r">
              <a:spcBef>
                <a:spcPts val="0"/>
              </a:spcBef>
              <a:buNone/>
              <a:defRPr sz="1200">
                <a:solidFill>
                  <a:srgbClr val="4EC1B4"/>
                </a:solidFill>
                <a:latin typeface="Helvetica Neue"/>
                <a:ea typeface="Helvetica Neue"/>
                <a:cs typeface="Helvetica Neue"/>
                <a:sym typeface="Helvetica Neue"/>
              </a:defRPr>
            </a:lvl4pPr>
            <a:lvl5pPr marL="0" lvl="4" indent="0" algn="r">
              <a:spcBef>
                <a:spcPts val="0"/>
              </a:spcBef>
              <a:buNone/>
              <a:defRPr sz="1200">
                <a:solidFill>
                  <a:srgbClr val="4EC1B4"/>
                </a:solidFill>
                <a:latin typeface="Helvetica Neue"/>
                <a:ea typeface="Helvetica Neue"/>
                <a:cs typeface="Helvetica Neue"/>
                <a:sym typeface="Helvetica Neue"/>
              </a:defRPr>
            </a:lvl5pPr>
            <a:lvl6pPr marL="0" lvl="5" indent="0" algn="r">
              <a:spcBef>
                <a:spcPts val="0"/>
              </a:spcBef>
              <a:buNone/>
              <a:defRPr sz="1200">
                <a:solidFill>
                  <a:srgbClr val="4EC1B4"/>
                </a:solidFill>
                <a:latin typeface="Helvetica Neue"/>
                <a:ea typeface="Helvetica Neue"/>
                <a:cs typeface="Helvetica Neue"/>
                <a:sym typeface="Helvetica Neue"/>
              </a:defRPr>
            </a:lvl6pPr>
            <a:lvl7pPr marL="0" lvl="6" indent="0" algn="r">
              <a:spcBef>
                <a:spcPts val="0"/>
              </a:spcBef>
              <a:buNone/>
              <a:defRPr sz="1200">
                <a:solidFill>
                  <a:srgbClr val="4EC1B4"/>
                </a:solidFill>
                <a:latin typeface="Helvetica Neue"/>
                <a:ea typeface="Helvetica Neue"/>
                <a:cs typeface="Helvetica Neue"/>
                <a:sym typeface="Helvetica Neue"/>
              </a:defRPr>
            </a:lvl7pPr>
            <a:lvl8pPr marL="0" lvl="7" indent="0" algn="r">
              <a:spcBef>
                <a:spcPts val="0"/>
              </a:spcBef>
              <a:buNone/>
              <a:defRPr sz="1200">
                <a:solidFill>
                  <a:srgbClr val="4EC1B4"/>
                </a:solidFill>
                <a:latin typeface="Helvetica Neue"/>
                <a:ea typeface="Helvetica Neue"/>
                <a:cs typeface="Helvetica Neue"/>
                <a:sym typeface="Helvetica Neue"/>
              </a:defRPr>
            </a:lvl8pPr>
            <a:lvl9pPr marL="0" lvl="8" indent="0" algn="r">
              <a:spcBef>
                <a:spcPts val="0"/>
              </a:spcBef>
              <a:buNone/>
              <a:defRPr sz="1200">
                <a:solidFill>
                  <a:srgbClr val="4EC1B4"/>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1"/>
        <p:cNvGrpSpPr/>
        <p:nvPr/>
      </p:nvGrpSpPr>
      <p:grpSpPr>
        <a:xfrm>
          <a:off x="0" y="0"/>
          <a:ext cx="0" cy="0"/>
          <a:chOff x="0" y="0"/>
          <a:chExt cx="0" cy="0"/>
        </a:xfrm>
      </p:grpSpPr>
      <p:sp>
        <p:nvSpPr>
          <p:cNvPr id="92" name="Google Shape;92;p9"/>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3" name="Google Shape;93;p9" descr="WelcomeIndustry_GettyImages-470224758.jpg"/>
          <p:cNvPicPr preferRelativeResize="0"/>
          <p:nvPr/>
        </p:nvPicPr>
        <p:blipFill rotWithShape="1">
          <a:blip r:embed="rId2">
            <a:alphaModFix/>
          </a:blip>
          <a:srcRect/>
          <a:stretch/>
        </p:blipFill>
        <p:spPr>
          <a:xfrm>
            <a:off x="2133600" y="2108200"/>
            <a:ext cx="7823200" cy="3911600"/>
          </a:xfrm>
          <a:prstGeom prst="rect">
            <a:avLst/>
          </a:prstGeom>
          <a:noFill/>
          <a:ln w="19050" cap="flat" cmpd="sng">
            <a:solidFill>
              <a:schemeClr val="lt1"/>
            </a:solidFill>
            <a:prstDash val="solid"/>
            <a:miter lim="800000"/>
            <a:headEnd type="none" w="sm" len="sm"/>
            <a:tailEnd type="none" w="sm" len="sm"/>
          </a:ln>
        </p:spPr>
      </p:pic>
      <p:pic>
        <p:nvPicPr>
          <p:cNvPr id="94" name="Google Shape;94;p9"/>
          <p:cNvPicPr preferRelativeResize="0"/>
          <p:nvPr/>
        </p:nvPicPr>
        <p:blipFill rotWithShape="1">
          <a:blip r:embed="rId3">
            <a:alphaModFix/>
          </a:blip>
          <a:srcRect/>
          <a:stretch/>
        </p:blipFill>
        <p:spPr>
          <a:xfrm>
            <a:off x="2717800" y="304800"/>
            <a:ext cx="6553200" cy="1549400"/>
          </a:xfrm>
          <a:prstGeom prst="rect">
            <a:avLst/>
          </a:prstGeom>
          <a:noFill/>
          <a:ln>
            <a:noFill/>
          </a:ln>
        </p:spPr>
      </p:pic>
      <p:sp>
        <p:nvSpPr>
          <p:cNvPr id="95" name="Google Shape;95;p9"/>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6"/>
        <p:cNvGrpSpPr/>
        <p:nvPr/>
      </p:nvGrpSpPr>
      <p:grpSpPr>
        <a:xfrm>
          <a:off x="0" y="0"/>
          <a:ext cx="0" cy="0"/>
          <a:chOff x="0" y="0"/>
          <a:chExt cx="0" cy="0"/>
        </a:xfrm>
      </p:grpSpPr>
      <p:sp>
        <p:nvSpPr>
          <p:cNvPr id="97" name="Google Shape;97;p10"/>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8" name="Google Shape;98;p10"/>
          <p:cNvPicPr preferRelativeResize="0"/>
          <p:nvPr/>
        </p:nvPicPr>
        <p:blipFill rotWithShape="1">
          <a:blip r:embed="rId2">
            <a:alphaModFix/>
          </a:blip>
          <a:srcRect l="9039" t="9232" r="3634" b="3800"/>
          <a:stretch/>
        </p:blipFill>
        <p:spPr>
          <a:xfrm>
            <a:off x="2133600" y="2108200"/>
            <a:ext cx="7823200" cy="3911600"/>
          </a:xfrm>
          <a:prstGeom prst="rect">
            <a:avLst/>
          </a:prstGeom>
          <a:noFill/>
          <a:ln w="19050" cap="flat" cmpd="sng">
            <a:solidFill>
              <a:schemeClr val="lt1"/>
            </a:solidFill>
            <a:prstDash val="solid"/>
            <a:miter lim="800000"/>
            <a:headEnd type="none" w="sm" len="sm"/>
            <a:tailEnd type="none" w="sm" len="sm"/>
          </a:ln>
        </p:spPr>
      </p:pic>
      <p:pic>
        <p:nvPicPr>
          <p:cNvPr id="99" name="Google Shape;99;p10"/>
          <p:cNvPicPr preferRelativeResize="0"/>
          <p:nvPr/>
        </p:nvPicPr>
        <p:blipFill rotWithShape="1">
          <a:blip r:embed="rId3">
            <a:alphaModFix/>
          </a:blip>
          <a:srcRect/>
          <a:stretch/>
        </p:blipFill>
        <p:spPr>
          <a:xfrm>
            <a:off x="3454400" y="304800"/>
            <a:ext cx="5486400" cy="1549400"/>
          </a:xfrm>
          <a:prstGeom prst="rect">
            <a:avLst/>
          </a:prstGeom>
          <a:noFill/>
          <a:ln>
            <a:noFill/>
          </a:ln>
        </p:spPr>
      </p:pic>
      <p:sp>
        <p:nvSpPr>
          <p:cNvPr id="100" name="Google Shape;100;p10"/>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lstStyle>
            <a:lvl1pPr marR="0" lvl="0" algn="l" rtl="0">
              <a:lnSpc>
                <a:spcPct val="50000"/>
              </a:lnSpc>
              <a:spcBef>
                <a:spcPts val="0"/>
              </a:spcBef>
              <a:spcAft>
                <a:spcPts val="0"/>
              </a:spcAft>
              <a:buSzPts val="1400"/>
              <a:buNone/>
              <a:defRPr sz="1600" b="0" i="0" u="none" strike="noStrike" cap="none">
                <a:solidFill>
                  <a:srgbClr val="EA5E2F"/>
                </a:solidFill>
                <a:latin typeface="Helvetica Neue"/>
                <a:ea typeface="Helvetica Neue"/>
                <a:cs typeface="Helvetica Neue"/>
                <a:sym typeface="Helvetica Neue"/>
              </a:defRPr>
            </a:lvl1pPr>
            <a:lvl2pPr marR="0" lvl="1" algn="l" rtl="0">
              <a:lnSpc>
                <a:spcPct val="50000"/>
              </a:lnSpc>
              <a:spcBef>
                <a:spcPts val="0"/>
              </a:spcBef>
              <a:spcAft>
                <a:spcPts val="0"/>
              </a:spcAft>
              <a:buSzPts val="1400"/>
              <a:buNone/>
              <a:defRPr sz="1600" b="0" i="0" u="none" strike="noStrike" cap="none">
                <a:solidFill>
                  <a:srgbClr val="EA5E2F"/>
                </a:solidFill>
                <a:latin typeface="Helvetica Neue"/>
                <a:ea typeface="Helvetica Neue"/>
                <a:cs typeface="Helvetica Neue"/>
                <a:sym typeface="Helvetica Neue"/>
              </a:defRPr>
            </a:lvl2pPr>
            <a:lvl3pPr marR="0" lvl="2" algn="l" rtl="0">
              <a:lnSpc>
                <a:spcPct val="50000"/>
              </a:lnSpc>
              <a:spcBef>
                <a:spcPts val="0"/>
              </a:spcBef>
              <a:spcAft>
                <a:spcPts val="0"/>
              </a:spcAft>
              <a:buSzPts val="1400"/>
              <a:buNone/>
              <a:defRPr sz="1600" b="0" i="0" u="none" strike="noStrike" cap="none">
                <a:solidFill>
                  <a:srgbClr val="EA5E2F"/>
                </a:solidFill>
                <a:latin typeface="Helvetica Neue"/>
                <a:ea typeface="Helvetica Neue"/>
                <a:cs typeface="Helvetica Neue"/>
                <a:sym typeface="Helvetica Neue"/>
              </a:defRPr>
            </a:lvl3pPr>
            <a:lvl4pPr marR="0" lvl="3" algn="l" rtl="0">
              <a:lnSpc>
                <a:spcPct val="50000"/>
              </a:lnSpc>
              <a:spcBef>
                <a:spcPts val="0"/>
              </a:spcBef>
              <a:spcAft>
                <a:spcPts val="0"/>
              </a:spcAft>
              <a:buSzPts val="1400"/>
              <a:buNone/>
              <a:defRPr sz="1600" b="0" i="0" u="none" strike="noStrike" cap="none">
                <a:solidFill>
                  <a:srgbClr val="EA5E2F"/>
                </a:solidFill>
                <a:latin typeface="Helvetica Neue"/>
                <a:ea typeface="Helvetica Neue"/>
                <a:cs typeface="Helvetica Neue"/>
                <a:sym typeface="Helvetica Neue"/>
              </a:defRPr>
            </a:lvl4pPr>
            <a:lvl5pPr marR="0" lvl="4" algn="l" rtl="0">
              <a:lnSpc>
                <a:spcPct val="50000"/>
              </a:lnSpc>
              <a:spcBef>
                <a:spcPts val="0"/>
              </a:spcBef>
              <a:spcAft>
                <a:spcPts val="0"/>
              </a:spcAft>
              <a:buSzPts val="1400"/>
              <a:buNone/>
              <a:defRPr sz="1600" b="0" i="0" u="none" strike="noStrike" cap="none">
                <a:solidFill>
                  <a:srgbClr val="EA5E2F"/>
                </a:solidFill>
                <a:latin typeface="Helvetica Neue"/>
                <a:ea typeface="Helvetica Neue"/>
                <a:cs typeface="Helvetica Neue"/>
                <a:sym typeface="Helvetica Neue"/>
              </a:defRPr>
            </a:lvl5pPr>
            <a:lvl6pPr marR="0" lvl="5" algn="ctr" rtl="0">
              <a:spcBef>
                <a:spcPts val="0"/>
              </a:spcBef>
              <a:spcAft>
                <a:spcPts val="0"/>
              </a:spcAft>
              <a:buSzPts val="1400"/>
              <a:buNone/>
              <a:defRPr sz="4000" b="1" i="0" u="none" strike="noStrike" cap="none">
                <a:solidFill>
                  <a:srgbClr val="FF6600"/>
                </a:solidFill>
                <a:latin typeface="Arial"/>
                <a:ea typeface="Arial"/>
                <a:cs typeface="Arial"/>
                <a:sym typeface="Arial"/>
              </a:defRPr>
            </a:lvl6pPr>
            <a:lvl7pPr marR="0" lvl="6" algn="ctr" rtl="0">
              <a:spcBef>
                <a:spcPts val="0"/>
              </a:spcBef>
              <a:spcAft>
                <a:spcPts val="0"/>
              </a:spcAft>
              <a:buSzPts val="1400"/>
              <a:buNone/>
              <a:defRPr sz="4000" b="1" i="0" u="none" strike="noStrike" cap="none">
                <a:solidFill>
                  <a:srgbClr val="FF6600"/>
                </a:solidFill>
                <a:latin typeface="Arial"/>
                <a:ea typeface="Arial"/>
                <a:cs typeface="Arial"/>
                <a:sym typeface="Arial"/>
              </a:defRPr>
            </a:lvl7pPr>
            <a:lvl8pPr marR="0" lvl="7" algn="ctr" rtl="0">
              <a:spcBef>
                <a:spcPts val="0"/>
              </a:spcBef>
              <a:spcAft>
                <a:spcPts val="0"/>
              </a:spcAft>
              <a:buSzPts val="1400"/>
              <a:buNone/>
              <a:defRPr sz="4000" b="1" i="0" u="none" strike="noStrike" cap="none">
                <a:solidFill>
                  <a:srgbClr val="FF6600"/>
                </a:solidFill>
                <a:latin typeface="Arial"/>
                <a:ea typeface="Arial"/>
                <a:cs typeface="Arial"/>
                <a:sym typeface="Arial"/>
              </a:defRPr>
            </a:lvl8pPr>
            <a:lvl9pPr marR="0" lvl="8" algn="ctr" rtl="0">
              <a:spcBef>
                <a:spcPts val="0"/>
              </a:spcBef>
              <a:spcAft>
                <a:spcPts val="0"/>
              </a:spcAft>
              <a:buSzPts val="1400"/>
              <a:buNone/>
              <a:defRPr sz="4000" b="1" i="0" u="none" strike="noStrike" cap="none">
                <a:solidFill>
                  <a:srgbClr val="FF66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lstStyle>
            <a:lvl1pPr marL="457200" marR="0" lvl="0" indent="-342900" algn="l" rtl="0">
              <a:spcBef>
                <a:spcPts val="360"/>
              </a:spcBef>
              <a:spcAft>
                <a:spcPts val="0"/>
              </a:spcAft>
              <a:buClr>
                <a:srgbClr val="EA5E2F"/>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rtl="0">
              <a:spcBef>
                <a:spcPts val="320"/>
              </a:spcBef>
              <a:spcAft>
                <a:spcPts val="0"/>
              </a:spcAft>
              <a:buClr>
                <a:srgbClr val="EA5E2F"/>
              </a:buClr>
              <a:buSzPts val="1600"/>
              <a:buFont typeface="Courier New"/>
              <a:buChar char="o"/>
              <a:defRPr sz="1600" b="0" i="0" u="none" strike="noStrike" cap="none">
                <a:solidFill>
                  <a:schemeClr val="dk1"/>
                </a:solidFill>
                <a:latin typeface="Arial"/>
                <a:ea typeface="Arial"/>
                <a:cs typeface="Arial"/>
                <a:sym typeface="Arial"/>
              </a:defRPr>
            </a:lvl2pPr>
            <a:lvl3pPr marL="1371600" marR="0" lvl="2" indent="-317500" algn="l" rtl="0">
              <a:spcBef>
                <a:spcPts val="280"/>
              </a:spcBef>
              <a:spcAft>
                <a:spcPts val="0"/>
              </a:spcAft>
              <a:buClr>
                <a:srgbClr val="EA5E2F"/>
              </a:buClr>
              <a:buSzPts val="1400"/>
              <a:buFont typeface="Noto Sans Symbols"/>
              <a:buChar char="▪"/>
              <a:defRPr sz="1400" b="0" i="0" u="none" strike="noStrike" cap="none">
                <a:solidFill>
                  <a:schemeClr val="dk1"/>
                </a:solidFill>
                <a:latin typeface="Arial"/>
                <a:ea typeface="Arial"/>
                <a:cs typeface="Arial"/>
                <a:sym typeface="Arial"/>
              </a:defRPr>
            </a:lvl3pPr>
            <a:lvl4pPr marL="1828800" marR="0" lvl="3" indent="-304800" algn="l" rtl="0">
              <a:spcBef>
                <a:spcPts val="240"/>
              </a:spcBef>
              <a:spcAft>
                <a:spcPts val="0"/>
              </a:spcAft>
              <a:buClr>
                <a:srgbClr val="EA5E2F"/>
              </a:buClr>
              <a:buSzPts val="1200"/>
              <a:buFont typeface="Arial"/>
              <a:buChar char="–"/>
              <a:defRPr sz="1200" b="0" i="0" u="none" strike="noStrike" cap="none">
                <a:solidFill>
                  <a:srgbClr val="EA5E2F"/>
                </a:solidFill>
                <a:latin typeface="Arial"/>
                <a:ea typeface="Arial"/>
                <a:cs typeface="Arial"/>
                <a:sym typeface="Arial"/>
              </a:defRPr>
            </a:lvl4pPr>
            <a:lvl5pPr marL="2286000" marR="0" lvl="4" indent="-292100" algn="l" rtl="0">
              <a:spcBef>
                <a:spcPts val="200"/>
              </a:spcBef>
              <a:spcAft>
                <a:spcPts val="0"/>
              </a:spcAft>
              <a:buClr>
                <a:srgbClr val="EA5E2F"/>
              </a:buClr>
              <a:buSzPts val="1000"/>
              <a:buFont typeface="Arial"/>
              <a:buChar char="»"/>
              <a:defRPr sz="1000" b="0" i="0" u="none" strike="noStrike" cap="none">
                <a:solidFill>
                  <a:srgbClr val="EA5E2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4EC1B4"/>
                </a:solidFill>
                <a:latin typeface="Helvetica Neue"/>
                <a:ea typeface="Helvetica Neue"/>
                <a:cs typeface="Helvetica Neue"/>
                <a:sym typeface="Helvetica Neue"/>
              </a:defRPr>
            </a:lvl1pPr>
            <a:lvl2pPr marL="0" marR="0" lvl="1" indent="0" algn="r" rtl="0">
              <a:spcBef>
                <a:spcPts val="0"/>
              </a:spcBef>
              <a:buNone/>
              <a:defRPr sz="1200" b="0" i="0" u="none" strike="noStrike" cap="none">
                <a:solidFill>
                  <a:srgbClr val="4EC1B4"/>
                </a:solidFill>
                <a:latin typeface="Helvetica Neue"/>
                <a:ea typeface="Helvetica Neue"/>
                <a:cs typeface="Helvetica Neue"/>
                <a:sym typeface="Helvetica Neue"/>
              </a:defRPr>
            </a:lvl2pPr>
            <a:lvl3pPr marL="0" marR="0" lvl="2" indent="0" algn="r" rtl="0">
              <a:spcBef>
                <a:spcPts val="0"/>
              </a:spcBef>
              <a:buNone/>
              <a:defRPr sz="1200" b="0" i="0" u="none" strike="noStrike" cap="none">
                <a:solidFill>
                  <a:srgbClr val="4EC1B4"/>
                </a:solidFill>
                <a:latin typeface="Helvetica Neue"/>
                <a:ea typeface="Helvetica Neue"/>
                <a:cs typeface="Helvetica Neue"/>
                <a:sym typeface="Helvetica Neue"/>
              </a:defRPr>
            </a:lvl3pPr>
            <a:lvl4pPr marL="0" marR="0" lvl="3" indent="0" algn="r" rtl="0">
              <a:spcBef>
                <a:spcPts val="0"/>
              </a:spcBef>
              <a:buNone/>
              <a:defRPr sz="1200" b="0" i="0" u="none" strike="noStrike" cap="none">
                <a:solidFill>
                  <a:srgbClr val="4EC1B4"/>
                </a:solidFill>
                <a:latin typeface="Helvetica Neue"/>
                <a:ea typeface="Helvetica Neue"/>
                <a:cs typeface="Helvetica Neue"/>
                <a:sym typeface="Helvetica Neue"/>
              </a:defRPr>
            </a:lvl4pPr>
            <a:lvl5pPr marL="0" marR="0" lvl="4" indent="0" algn="r" rtl="0">
              <a:spcBef>
                <a:spcPts val="0"/>
              </a:spcBef>
              <a:buNone/>
              <a:defRPr sz="1200" b="0" i="0" u="none" strike="noStrike" cap="none">
                <a:solidFill>
                  <a:srgbClr val="4EC1B4"/>
                </a:solidFill>
                <a:latin typeface="Helvetica Neue"/>
                <a:ea typeface="Helvetica Neue"/>
                <a:cs typeface="Helvetica Neue"/>
                <a:sym typeface="Helvetica Neue"/>
              </a:defRPr>
            </a:lvl5pPr>
            <a:lvl6pPr marL="0" marR="0" lvl="5" indent="0" algn="r" rtl="0">
              <a:spcBef>
                <a:spcPts val="0"/>
              </a:spcBef>
              <a:buNone/>
              <a:defRPr sz="1200" b="0" i="0" u="none" strike="noStrike" cap="none">
                <a:solidFill>
                  <a:srgbClr val="4EC1B4"/>
                </a:solidFill>
                <a:latin typeface="Helvetica Neue"/>
                <a:ea typeface="Helvetica Neue"/>
                <a:cs typeface="Helvetica Neue"/>
                <a:sym typeface="Helvetica Neue"/>
              </a:defRPr>
            </a:lvl6pPr>
            <a:lvl7pPr marL="0" marR="0" lvl="6" indent="0" algn="r" rtl="0">
              <a:spcBef>
                <a:spcPts val="0"/>
              </a:spcBef>
              <a:buNone/>
              <a:defRPr sz="1200" b="0" i="0" u="none" strike="noStrike" cap="none">
                <a:solidFill>
                  <a:srgbClr val="4EC1B4"/>
                </a:solidFill>
                <a:latin typeface="Helvetica Neue"/>
                <a:ea typeface="Helvetica Neue"/>
                <a:cs typeface="Helvetica Neue"/>
                <a:sym typeface="Helvetica Neue"/>
              </a:defRPr>
            </a:lvl7pPr>
            <a:lvl8pPr marL="0" marR="0" lvl="7" indent="0" algn="r" rtl="0">
              <a:spcBef>
                <a:spcPts val="0"/>
              </a:spcBef>
              <a:buNone/>
              <a:defRPr sz="1200" b="0" i="0" u="none" strike="noStrike" cap="none">
                <a:solidFill>
                  <a:srgbClr val="4EC1B4"/>
                </a:solidFill>
                <a:latin typeface="Helvetica Neue"/>
                <a:ea typeface="Helvetica Neue"/>
                <a:cs typeface="Helvetica Neue"/>
                <a:sym typeface="Helvetica Neue"/>
              </a:defRPr>
            </a:lvl8pPr>
            <a:lvl9pPr marL="0" marR="0" lvl="8" indent="0" algn="r" rtl="0">
              <a:spcBef>
                <a:spcPts val="0"/>
              </a:spcBef>
              <a:buNone/>
              <a:defRPr sz="1200" b="0" i="0" u="none" strike="noStrike" cap="none">
                <a:solidFill>
                  <a:srgbClr val="4EC1B4"/>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59.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69.jpg"/><Relationship Id="rId4" Type="http://schemas.openxmlformats.org/officeDocument/2006/relationships/image" Target="../media/image68.jpg"/></Relationships>
</file>

<file path=ppt/slides/_rels/slide28.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72.jpg"/><Relationship Id="rId4" Type="http://schemas.openxmlformats.org/officeDocument/2006/relationships/image" Target="../media/image71.jpg"/></Relationships>
</file>

<file path=ppt/slides/_rels/slide29.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75.jpg"/><Relationship Id="rId4" Type="http://schemas.openxmlformats.org/officeDocument/2006/relationships/image" Target="../media/image7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1.jpg"/><Relationship Id="rId4" Type="http://schemas.openxmlformats.org/officeDocument/2006/relationships/image" Target="../media/image50.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6"/>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TYPES OF LEAVENERS</a:t>
            </a:r>
            <a:endParaRPr/>
          </a:p>
        </p:txBody>
      </p:sp>
      <p:sp>
        <p:nvSpPr>
          <p:cNvPr id="319" name="Google Shape;319;p46"/>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Baking soda:</a:t>
            </a:r>
            <a:endParaRPr/>
          </a:p>
          <a:p>
            <a:pPr marL="285744" lvl="0" indent="-285744" algn="l" rtl="0">
              <a:spcBef>
                <a:spcPts val="360"/>
              </a:spcBef>
              <a:spcAft>
                <a:spcPts val="0"/>
              </a:spcAft>
              <a:buSzPts val="1800"/>
              <a:buChar char="•"/>
            </a:pPr>
            <a:r>
              <a:rPr lang="en-US"/>
              <a:t>Chemical leavener</a:t>
            </a:r>
            <a:endParaRPr/>
          </a:p>
          <a:p>
            <a:pPr marL="285744" lvl="0" indent="-285744" algn="l" rtl="0">
              <a:spcBef>
                <a:spcPts val="360"/>
              </a:spcBef>
              <a:spcAft>
                <a:spcPts val="0"/>
              </a:spcAft>
              <a:buSzPts val="1800"/>
              <a:buChar char="•"/>
            </a:pPr>
            <a:r>
              <a:rPr lang="en-US"/>
              <a:t>Sodium bicarbonate</a:t>
            </a:r>
            <a:endParaRPr/>
          </a:p>
          <a:p>
            <a:pPr marL="285744" lvl="0" indent="-285744" algn="l" rtl="0">
              <a:spcBef>
                <a:spcPts val="360"/>
              </a:spcBef>
              <a:spcAft>
                <a:spcPts val="0"/>
              </a:spcAft>
              <a:buSzPts val="1800"/>
              <a:buChar char="•"/>
            </a:pPr>
            <a:r>
              <a:rPr lang="en-US"/>
              <a:t>Produces carbon dioxide gas—liquid and acid</a:t>
            </a:r>
            <a:endParaRPr/>
          </a:p>
          <a:p>
            <a:pPr marL="285744" lvl="0" indent="-285744" algn="l" rtl="0">
              <a:spcBef>
                <a:spcPts val="360"/>
              </a:spcBef>
              <a:spcAft>
                <a:spcPts val="0"/>
              </a:spcAft>
              <a:buSzPts val="1800"/>
              <a:buChar char="•"/>
            </a:pPr>
            <a:r>
              <a:rPr lang="en-US"/>
              <a:t>Batter rises—heat not necessary</a:t>
            </a:r>
            <a:endParaRPr/>
          </a:p>
          <a:p>
            <a:pPr marL="285744" lvl="0" indent="-285744" algn="l" rtl="0">
              <a:spcBef>
                <a:spcPts val="360"/>
              </a:spcBef>
              <a:spcAft>
                <a:spcPts val="0"/>
              </a:spcAft>
              <a:buSzPts val="1800"/>
              <a:buChar char="•"/>
            </a:pPr>
            <a:r>
              <a:rPr lang="en-US"/>
              <a:t>Bake immediately</a:t>
            </a:r>
            <a:endParaRPr/>
          </a:p>
          <a:p>
            <a:pPr marL="285744" lvl="0" indent="-171444" algn="l" rtl="0">
              <a:spcBef>
                <a:spcPts val="360"/>
              </a:spcBef>
              <a:spcAft>
                <a:spcPts val="0"/>
              </a:spcAft>
              <a:buSzPts val="1800"/>
              <a:buNone/>
            </a:pPr>
            <a:endParaRPr/>
          </a:p>
          <a:p>
            <a:pPr marL="342891" lvl="0" indent="-228590" algn="l" rtl="0">
              <a:spcBef>
                <a:spcPts val="360"/>
              </a:spcBef>
              <a:spcAft>
                <a:spcPts val="0"/>
              </a:spcAft>
              <a:buSzPts val="1800"/>
              <a:buNone/>
            </a:pPr>
            <a:endParaRPr/>
          </a:p>
        </p:txBody>
      </p:sp>
      <p:pic>
        <p:nvPicPr>
          <p:cNvPr id="320" name="Google Shape;320;p46"/>
          <p:cNvPicPr preferRelativeResize="0">
            <a:picLocks noGrp="1"/>
          </p:cNvPicPr>
          <p:nvPr>
            <p:ph type="pic" idx="2"/>
          </p:nvPr>
        </p:nvPicPr>
        <p:blipFill rotWithShape="1">
          <a:blip r:embed="rId3">
            <a:alphaModFix/>
          </a:blip>
          <a:srcRect l="27788" t="38832" r="35596" b="32357"/>
          <a:stretch/>
        </p:blipFill>
        <p:spPr>
          <a:xfrm>
            <a:off x="7518400" y="1447800"/>
            <a:ext cx="4064000" cy="23622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7"/>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TYPES OF LEAVENERS</a:t>
            </a:r>
            <a:endParaRPr/>
          </a:p>
        </p:txBody>
      </p:sp>
      <p:sp>
        <p:nvSpPr>
          <p:cNvPr id="327" name="Google Shape;327;p47"/>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Physical leavener:</a:t>
            </a:r>
            <a:endParaRPr/>
          </a:p>
          <a:p>
            <a:pPr marL="285744" lvl="0" indent="-285744" algn="l" rtl="0">
              <a:spcBef>
                <a:spcPts val="360"/>
              </a:spcBef>
              <a:spcAft>
                <a:spcPts val="0"/>
              </a:spcAft>
              <a:buSzPts val="1800"/>
              <a:buChar char="•"/>
            </a:pPr>
            <a:r>
              <a:rPr lang="en-US"/>
              <a:t>Introduce air into batter</a:t>
            </a:r>
            <a:endParaRPr/>
          </a:p>
          <a:p>
            <a:pPr marL="285744" lvl="0" indent="-285744" algn="l" rtl="0">
              <a:spcBef>
                <a:spcPts val="360"/>
              </a:spcBef>
              <a:spcAft>
                <a:spcPts val="0"/>
              </a:spcAft>
              <a:buSzPts val="1800"/>
              <a:buChar char="•"/>
            </a:pPr>
            <a:r>
              <a:rPr lang="en-US"/>
              <a:t>Air expands during baking</a:t>
            </a:r>
            <a:endParaRPr/>
          </a:p>
          <a:p>
            <a:pPr marL="285744" lvl="0" indent="-285744" algn="l" rtl="0">
              <a:spcBef>
                <a:spcPts val="360"/>
              </a:spcBef>
              <a:spcAft>
                <a:spcPts val="0"/>
              </a:spcAft>
              <a:buSzPts val="1800"/>
              <a:buChar char="•"/>
            </a:pPr>
            <a:r>
              <a:rPr lang="en-US"/>
              <a:t>Creaming method</a:t>
            </a:r>
            <a:endParaRPr/>
          </a:p>
          <a:p>
            <a:pPr marL="742932" lvl="1" indent="-285744" algn="l" rtl="0">
              <a:spcBef>
                <a:spcPts val="320"/>
              </a:spcBef>
              <a:spcAft>
                <a:spcPts val="0"/>
              </a:spcAft>
              <a:buSzPts val="1600"/>
              <a:buChar char="o"/>
            </a:pPr>
            <a:r>
              <a:rPr lang="en-US"/>
              <a:t>Fat and sugar</a:t>
            </a:r>
            <a:endParaRPr/>
          </a:p>
          <a:p>
            <a:pPr marL="742932" lvl="1" indent="-285744" algn="l" rtl="0">
              <a:spcBef>
                <a:spcPts val="320"/>
              </a:spcBef>
              <a:spcAft>
                <a:spcPts val="0"/>
              </a:spcAft>
              <a:buSzPts val="1600"/>
              <a:buChar char="o"/>
            </a:pPr>
            <a:r>
              <a:rPr lang="en-US"/>
              <a:t>Cakes and cookies</a:t>
            </a:r>
            <a:endParaRPr/>
          </a:p>
          <a:p>
            <a:pPr marL="285744" lvl="0" indent="-285744" algn="l" rtl="0">
              <a:spcBef>
                <a:spcPts val="360"/>
              </a:spcBef>
              <a:spcAft>
                <a:spcPts val="0"/>
              </a:spcAft>
              <a:buSzPts val="1800"/>
              <a:buChar char="•"/>
            </a:pPr>
            <a:r>
              <a:rPr lang="en-US"/>
              <a:t>Foaming method</a:t>
            </a:r>
            <a:endParaRPr/>
          </a:p>
          <a:p>
            <a:pPr marL="742932" lvl="1" indent="-285744" algn="l" rtl="0">
              <a:spcBef>
                <a:spcPts val="320"/>
              </a:spcBef>
              <a:spcAft>
                <a:spcPts val="0"/>
              </a:spcAft>
              <a:buSzPts val="1600"/>
              <a:buChar char="o"/>
            </a:pPr>
            <a:r>
              <a:rPr lang="en-US"/>
              <a:t>Eggs with or without sugar</a:t>
            </a:r>
            <a:endParaRPr/>
          </a:p>
          <a:p>
            <a:pPr marL="285744" lvl="0" indent="-285744" algn="l" rtl="0">
              <a:spcBef>
                <a:spcPts val="360"/>
              </a:spcBef>
              <a:spcAft>
                <a:spcPts val="0"/>
              </a:spcAft>
              <a:buSzPts val="1800"/>
              <a:buChar char="•"/>
            </a:pPr>
            <a:r>
              <a:rPr lang="en-US"/>
              <a:t>Whole egg foams—sponge cakes</a:t>
            </a:r>
            <a:endParaRPr/>
          </a:p>
          <a:p>
            <a:pPr marL="285744" lvl="0" indent="-285744" algn="l" rtl="0">
              <a:spcBef>
                <a:spcPts val="360"/>
              </a:spcBef>
              <a:spcAft>
                <a:spcPts val="0"/>
              </a:spcAft>
              <a:buSzPts val="1800"/>
              <a:buChar char="•"/>
            </a:pPr>
            <a:r>
              <a:rPr lang="en-US"/>
              <a:t>Egg-white foams—angle food cake, meringue, soufflé</a:t>
            </a:r>
            <a:endParaRPr/>
          </a:p>
          <a:p>
            <a:pPr marL="285744" lvl="0" indent="-285744" algn="l" rtl="0">
              <a:spcBef>
                <a:spcPts val="360"/>
              </a:spcBef>
              <a:spcAft>
                <a:spcPts val="0"/>
              </a:spcAft>
              <a:buSzPts val="1800"/>
              <a:buChar char="•"/>
            </a:pPr>
            <a:r>
              <a:rPr lang="en-US"/>
              <a:t>Steam—cream puffs and pie crusts</a:t>
            </a:r>
            <a:endParaRPr/>
          </a:p>
          <a:p>
            <a:pPr marL="285744" lvl="0" indent="-171444" algn="l" rtl="0">
              <a:spcBef>
                <a:spcPts val="360"/>
              </a:spcBef>
              <a:spcAft>
                <a:spcPts val="0"/>
              </a:spcAft>
              <a:buSzPts val="1800"/>
              <a:buNone/>
            </a:pPr>
            <a:endParaRPr/>
          </a:p>
          <a:p>
            <a:pPr marL="342891" lvl="0" indent="-228590" algn="l" rtl="0">
              <a:spcBef>
                <a:spcPts val="360"/>
              </a:spcBef>
              <a:spcAft>
                <a:spcPts val="0"/>
              </a:spcAft>
              <a:buSzPts val="1800"/>
              <a:buNone/>
            </a:pPr>
            <a:endParaRPr/>
          </a:p>
        </p:txBody>
      </p:sp>
      <p:pic>
        <p:nvPicPr>
          <p:cNvPr id="328" name="Google Shape;328;p47"/>
          <p:cNvPicPr preferRelativeResize="0">
            <a:picLocks noGrp="1"/>
          </p:cNvPicPr>
          <p:nvPr>
            <p:ph type="pic" idx="2"/>
          </p:nvPr>
        </p:nvPicPr>
        <p:blipFill rotWithShape="1">
          <a:blip r:embed="rId3">
            <a:alphaModFix/>
          </a:blip>
          <a:srcRect t="6405" b="6405"/>
          <a:stretch/>
        </p:blipFill>
        <p:spPr>
          <a:xfrm>
            <a:off x="7518400" y="1447800"/>
            <a:ext cx="4064000" cy="23622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8"/>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TYPES OF LEAVENERS</a:t>
            </a:r>
            <a:endParaRPr/>
          </a:p>
        </p:txBody>
      </p:sp>
      <p:sp>
        <p:nvSpPr>
          <p:cNvPr id="335" name="Google Shape;335;p48"/>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Yeast:</a:t>
            </a:r>
            <a:endParaRPr/>
          </a:p>
          <a:p>
            <a:pPr marL="285744" lvl="0" indent="-285744" algn="l" rtl="0">
              <a:spcBef>
                <a:spcPts val="360"/>
              </a:spcBef>
              <a:spcAft>
                <a:spcPts val="0"/>
              </a:spcAft>
              <a:buSzPts val="1800"/>
              <a:buChar char="•"/>
            </a:pPr>
            <a:r>
              <a:rPr lang="en-US"/>
              <a:t>Organic leavener</a:t>
            </a:r>
            <a:endParaRPr/>
          </a:p>
          <a:p>
            <a:pPr marL="285744" lvl="0" indent="-285744" algn="l" rtl="0">
              <a:spcBef>
                <a:spcPts val="360"/>
              </a:spcBef>
              <a:spcAft>
                <a:spcPts val="0"/>
              </a:spcAft>
              <a:buSzPts val="1800"/>
              <a:buChar char="•"/>
            </a:pPr>
            <a:r>
              <a:rPr lang="en-US"/>
              <a:t>Microscopic fungus</a:t>
            </a:r>
            <a:endParaRPr/>
          </a:p>
          <a:p>
            <a:pPr marL="285744" lvl="0" indent="-285744" algn="l" rtl="0">
              <a:spcBef>
                <a:spcPts val="360"/>
              </a:spcBef>
              <a:spcAft>
                <a:spcPts val="0"/>
              </a:spcAft>
              <a:buSzPts val="1800"/>
              <a:buChar char="•"/>
            </a:pPr>
            <a:r>
              <a:rPr lang="en-US"/>
              <a:t>Fresh or dry</a:t>
            </a:r>
            <a:endParaRPr/>
          </a:p>
          <a:p>
            <a:pPr marL="285744" lvl="0" indent="-285744" algn="l" rtl="0">
              <a:spcBef>
                <a:spcPts val="360"/>
              </a:spcBef>
              <a:spcAft>
                <a:spcPts val="0"/>
              </a:spcAft>
              <a:buSzPts val="1800"/>
              <a:buChar char="•"/>
            </a:pPr>
            <a:r>
              <a:rPr lang="en-US"/>
              <a:t>Ferment—yeast and carbohydrates</a:t>
            </a:r>
            <a:endParaRPr/>
          </a:p>
          <a:p>
            <a:pPr marL="285744" lvl="0" indent="-285744" algn="l" rtl="0">
              <a:spcBef>
                <a:spcPts val="360"/>
              </a:spcBef>
              <a:spcAft>
                <a:spcPts val="0"/>
              </a:spcAft>
              <a:buSzPts val="1800"/>
              <a:buChar char="•"/>
            </a:pPr>
            <a:r>
              <a:rPr lang="en-US"/>
              <a:t>Release carbon dioxide gas—dough rises</a:t>
            </a:r>
            <a:endParaRPr/>
          </a:p>
          <a:p>
            <a:pPr marL="285744" lvl="0" indent="-171444" algn="l" rtl="0">
              <a:spcBef>
                <a:spcPts val="360"/>
              </a:spcBef>
              <a:spcAft>
                <a:spcPts val="0"/>
              </a:spcAft>
              <a:buSzPts val="1800"/>
              <a:buNone/>
            </a:pPr>
            <a:endParaRPr/>
          </a:p>
          <a:p>
            <a:pPr marL="342891" lvl="0" indent="-228590" algn="l" rtl="0">
              <a:spcBef>
                <a:spcPts val="360"/>
              </a:spcBef>
              <a:spcAft>
                <a:spcPts val="0"/>
              </a:spcAft>
              <a:buSzPts val="1800"/>
              <a:buNone/>
            </a:pPr>
            <a:endParaRPr/>
          </a:p>
        </p:txBody>
      </p:sp>
      <p:pic>
        <p:nvPicPr>
          <p:cNvPr id="336" name="Google Shape;336;p48"/>
          <p:cNvPicPr preferRelativeResize="0">
            <a:picLocks noGrp="1"/>
          </p:cNvPicPr>
          <p:nvPr>
            <p:ph type="pic" idx="2"/>
          </p:nvPr>
        </p:nvPicPr>
        <p:blipFill rotWithShape="1">
          <a:blip r:embed="rId3">
            <a:alphaModFix/>
          </a:blip>
          <a:srcRect t="16250" b="16250"/>
          <a:stretch/>
        </p:blipFill>
        <p:spPr>
          <a:xfrm>
            <a:off x="7518400" y="1447800"/>
            <a:ext cx="4064000" cy="1828800"/>
          </a:xfrm>
          <a:prstGeom prst="rect">
            <a:avLst/>
          </a:prstGeom>
          <a:noFill/>
          <a:ln w="12700" cap="flat" cmpd="sng">
            <a:solidFill>
              <a:schemeClr val="lt1"/>
            </a:solidFill>
            <a:prstDash val="solid"/>
            <a:round/>
            <a:headEnd type="none" w="sm" len="sm"/>
            <a:tailEnd type="none" w="sm" len="sm"/>
          </a:ln>
        </p:spPr>
      </p:pic>
      <p:pic>
        <p:nvPicPr>
          <p:cNvPr id="337" name="Google Shape;337;p48"/>
          <p:cNvPicPr preferRelativeResize="0">
            <a:picLocks noGrp="1"/>
          </p:cNvPicPr>
          <p:nvPr>
            <p:ph type="pic" idx="3"/>
          </p:nvPr>
        </p:nvPicPr>
        <p:blipFill rotWithShape="1">
          <a:blip r:embed="rId4">
            <a:alphaModFix/>
          </a:blip>
          <a:srcRect l="-315" t="23124" r="314" b="31875"/>
          <a:stretch/>
        </p:blipFill>
        <p:spPr>
          <a:xfrm>
            <a:off x="7518400" y="3733800"/>
            <a:ext cx="4064000" cy="18288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9"/>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BAKER’S INGREDIENTS</a:t>
            </a:r>
            <a:endParaRPr/>
          </a:p>
        </p:txBody>
      </p:sp>
      <p:sp>
        <p:nvSpPr>
          <p:cNvPr id="344" name="Google Shape;344;p49"/>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Thickeners:</a:t>
            </a:r>
            <a:endParaRPr/>
          </a:p>
          <a:p>
            <a:pPr marL="285744" lvl="0" indent="-285744" algn="l" rtl="0">
              <a:spcBef>
                <a:spcPts val="360"/>
              </a:spcBef>
              <a:spcAft>
                <a:spcPts val="0"/>
              </a:spcAft>
              <a:buSzPts val="1800"/>
              <a:buChar char="•"/>
            </a:pPr>
            <a:r>
              <a:rPr lang="en-US"/>
              <a:t>Gelatin, flour, arrowroot, cornstarch, eggs</a:t>
            </a:r>
            <a:endParaRPr/>
          </a:p>
          <a:p>
            <a:pPr marL="285744" lvl="0" indent="-285744" algn="l" rtl="0">
              <a:spcBef>
                <a:spcPts val="360"/>
              </a:spcBef>
              <a:spcAft>
                <a:spcPts val="0"/>
              </a:spcAft>
              <a:buSzPts val="1800"/>
              <a:buChar char="•"/>
            </a:pPr>
            <a:r>
              <a:rPr lang="en-US"/>
              <a:t>Determine consistency of finished product</a:t>
            </a:r>
            <a:endParaRPr/>
          </a:p>
          <a:p>
            <a:pPr marL="285744" lvl="0" indent="-171444" algn="l" rtl="0">
              <a:spcBef>
                <a:spcPts val="360"/>
              </a:spcBef>
              <a:spcAft>
                <a:spcPts val="0"/>
              </a:spcAft>
              <a:buSzPts val="1800"/>
              <a:buNone/>
            </a:pPr>
            <a:endParaRPr/>
          </a:p>
          <a:p>
            <a:pPr marL="285744" lvl="0" indent="-171444" algn="l" rtl="0">
              <a:spcBef>
                <a:spcPts val="360"/>
              </a:spcBef>
              <a:spcAft>
                <a:spcPts val="0"/>
              </a:spcAft>
              <a:buSzPts val="1800"/>
              <a:buNone/>
            </a:pPr>
            <a:endParaRPr/>
          </a:p>
          <a:p>
            <a:pPr marL="342891" lvl="0" indent="-228590" algn="l" rtl="0">
              <a:spcBef>
                <a:spcPts val="360"/>
              </a:spcBef>
              <a:spcAft>
                <a:spcPts val="0"/>
              </a:spcAft>
              <a:buSzPts val="18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0"/>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BAKER’S INGREDIENTS</a:t>
            </a:r>
            <a:endParaRPr/>
          </a:p>
        </p:txBody>
      </p:sp>
      <p:sp>
        <p:nvSpPr>
          <p:cNvPr id="351" name="Google Shape;351;p50"/>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Flavorings:</a:t>
            </a:r>
            <a:endParaRPr/>
          </a:p>
          <a:p>
            <a:pPr marL="285744" lvl="0" indent="-285744" algn="l" rtl="0">
              <a:spcBef>
                <a:spcPts val="360"/>
              </a:spcBef>
              <a:spcAft>
                <a:spcPts val="0"/>
              </a:spcAft>
              <a:buSzPts val="1800"/>
              <a:buChar char="•"/>
            </a:pPr>
            <a:r>
              <a:rPr lang="en-US"/>
              <a:t>Cocoa, spices, salt, nuts, extracts</a:t>
            </a:r>
            <a:endParaRPr/>
          </a:p>
          <a:p>
            <a:pPr marL="285744" lvl="0" indent="-285744" algn="l" rtl="0">
              <a:spcBef>
                <a:spcPts val="360"/>
              </a:spcBef>
              <a:spcAft>
                <a:spcPts val="0"/>
              </a:spcAft>
              <a:buSzPts val="1800"/>
              <a:buChar char="•"/>
            </a:pPr>
            <a:r>
              <a:rPr lang="en-US"/>
              <a:t>Taste and color</a:t>
            </a:r>
            <a:endParaRPr/>
          </a:p>
          <a:p>
            <a:pPr marL="285744" lvl="0" indent="-285744" algn="l" rtl="0">
              <a:spcBef>
                <a:spcPts val="360"/>
              </a:spcBef>
              <a:spcAft>
                <a:spcPts val="0"/>
              </a:spcAft>
              <a:buSzPts val="1800"/>
              <a:buChar char="•"/>
            </a:pPr>
            <a:r>
              <a:rPr lang="en-US"/>
              <a:t>Spices—cinnamon, nutmeg, mace, gloves, ginger, caraway, cardamom, allspice, anise, poppy seed</a:t>
            </a:r>
            <a:endParaRPr/>
          </a:p>
          <a:p>
            <a:pPr marL="285744" lvl="0" indent="-285744" algn="l" rtl="0">
              <a:spcBef>
                <a:spcPts val="360"/>
              </a:spcBef>
              <a:spcAft>
                <a:spcPts val="0"/>
              </a:spcAft>
              <a:buSzPts val="1800"/>
              <a:buChar char="•"/>
            </a:pPr>
            <a:r>
              <a:rPr lang="en-US"/>
              <a:t>Salt </a:t>
            </a:r>
            <a:endParaRPr/>
          </a:p>
          <a:p>
            <a:pPr marL="742932" lvl="1" indent="-285744" algn="l" rtl="0">
              <a:spcBef>
                <a:spcPts val="320"/>
              </a:spcBef>
              <a:spcAft>
                <a:spcPts val="0"/>
              </a:spcAft>
              <a:buSzPts val="1600"/>
              <a:buChar char="o"/>
            </a:pPr>
            <a:r>
              <a:rPr lang="en-US"/>
              <a:t>Enhances flavor</a:t>
            </a:r>
            <a:endParaRPr/>
          </a:p>
          <a:p>
            <a:pPr marL="742932" lvl="1" indent="-285744" algn="l" rtl="0">
              <a:spcBef>
                <a:spcPts val="320"/>
              </a:spcBef>
              <a:spcAft>
                <a:spcPts val="0"/>
              </a:spcAft>
              <a:buSzPts val="1600"/>
              <a:buChar char="o"/>
            </a:pPr>
            <a:r>
              <a:rPr lang="en-US"/>
              <a:t>Improves texture</a:t>
            </a:r>
            <a:endParaRPr/>
          </a:p>
          <a:p>
            <a:pPr marL="742932" lvl="1" indent="-285744" algn="l" rtl="0">
              <a:spcBef>
                <a:spcPts val="320"/>
              </a:spcBef>
              <a:spcAft>
                <a:spcPts val="0"/>
              </a:spcAft>
              <a:buSzPts val="1600"/>
              <a:buChar char="o"/>
            </a:pPr>
            <a:r>
              <a:rPr lang="en-US"/>
              <a:t>Controls yeast fermentation</a:t>
            </a:r>
            <a:endParaRPr/>
          </a:p>
          <a:p>
            <a:pPr marL="285744" lvl="0" indent="-285744" algn="l" rtl="0">
              <a:spcBef>
                <a:spcPts val="360"/>
              </a:spcBef>
              <a:spcAft>
                <a:spcPts val="0"/>
              </a:spcAft>
              <a:buSzPts val="1800"/>
              <a:buChar char="•"/>
            </a:pPr>
            <a:r>
              <a:rPr lang="en-US"/>
              <a:t>Extracts</a:t>
            </a:r>
            <a:endParaRPr/>
          </a:p>
          <a:p>
            <a:pPr marL="742932" lvl="1" indent="-285744" algn="l" rtl="0">
              <a:spcBef>
                <a:spcPts val="320"/>
              </a:spcBef>
              <a:spcAft>
                <a:spcPts val="0"/>
              </a:spcAft>
              <a:buSzPts val="1600"/>
              <a:buChar char="o"/>
            </a:pPr>
            <a:r>
              <a:rPr lang="en-US"/>
              <a:t>Flavorful oils</a:t>
            </a:r>
            <a:endParaRPr/>
          </a:p>
          <a:p>
            <a:pPr marL="742932" lvl="1" indent="-285744" algn="l" rtl="0">
              <a:spcBef>
                <a:spcPts val="320"/>
              </a:spcBef>
              <a:spcAft>
                <a:spcPts val="0"/>
              </a:spcAft>
              <a:buSzPts val="1600"/>
              <a:buChar char="o"/>
            </a:pPr>
            <a:r>
              <a:rPr lang="en-US"/>
              <a:t>Vanilla bean, lemon, almond</a:t>
            </a:r>
            <a:endParaRPr/>
          </a:p>
          <a:p>
            <a:pPr marL="742932" lvl="1" indent="-285744" algn="l" rtl="0">
              <a:spcBef>
                <a:spcPts val="320"/>
              </a:spcBef>
              <a:spcAft>
                <a:spcPts val="0"/>
              </a:spcAft>
              <a:buSzPts val="1600"/>
              <a:buChar char="o"/>
            </a:pPr>
            <a:r>
              <a:rPr lang="en-US"/>
              <a:t>Measure accurately</a:t>
            </a:r>
            <a:endParaRPr/>
          </a:p>
          <a:p>
            <a:pPr marL="285744" lvl="0" indent="-171444" algn="l" rtl="0">
              <a:spcBef>
                <a:spcPts val="360"/>
              </a:spcBef>
              <a:spcAft>
                <a:spcPts val="0"/>
              </a:spcAft>
              <a:buSzPts val="1800"/>
              <a:buNone/>
            </a:pPr>
            <a:endParaRPr/>
          </a:p>
          <a:p>
            <a:pPr marL="342891" lvl="0" indent="-228590" algn="l" rtl="0">
              <a:spcBef>
                <a:spcPts val="360"/>
              </a:spcBef>
              <a:spcAft>
                <a:spcPts val="0"/>
              </a:spcAft>
              <a:buSzPts val="18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1"/>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BAKER’S INGREDIENTS</a:t>
            </a:r>
            <a:endParaRPr/>
          </a:p>
        </p:txBody>
      </p:sp>
      <p:sp>
        <p:nvSpPr>
          <p:cNvPr id="358" name="Google Shape;358;p51"/>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Liquids:</a:t>
            </a:r>
            <a:endParaRPr/>
          </a:p>
          <a:p>
            <a:pPr marL="285744" lvl="0" indent="-285744" algn="l" rtl="0">
              <a:spcBef>
                <a:spcPts val="360"/>
              </a:spcBef>
              <a:spcAft>
                <a:spcPts val="0"/>
              </a:spcAft>
              <a:buSzPts val="1800"/>
              <a:buChar char="•"/>
            </a:pPr>
            <a:r>
              <a:rPr lang="en-US"/>
              <a:t>Water, milk, cream, molasses, honey, vegetable oils, butter</a:t>
            </a:r>
            <a:endParaRPr/>
          </a:p>
          <a:p>
            <a:pPr marL="285744" lvl="0" indent="-285744" algn="l" rtl="0">
              <a:spcBef>
                <a:spcPts val="360"/>
              </a:spcBef>
              <a:spcAft>
                <a:spcPts val="0"/>
              </a:spcAft>
              <a:buSzPts val="1800"/>
              <a:buChar char="•"/>
            </a:pPr>
            <a:r>
              <a:rPr lang="en-US"/>
              <a:t>Provides moisture</a:t>
            </a:r>
            <a:endParaRPr/>
          </a:p>
          <a:p>
            <a:pPr marL="285744" lvl="0" indent="-285744" algn="l" rtl="0">
              <a:spcBef>
                <a:spcPts val="360"/>
              </a:spcBef>
              <a:spcAft>
                <a:spcPts val="0"/>
              </a:spcAft>
              <a:buSzPts val="1800"/>
              <a:buChar char="•"/>
            </a:pPr>
            <a:r>
              <a:rPr lang="en-US"/>
              <a:t>Gluten develops properly</a:t>
            </a:r>
            <a:endParaRPr/>
          </a:p>
          <a:p>
            <a:pPr marL="285744" lvl="0" indent="-285744" algn="l" rtl="0">
              <a:spcBef>
                <a:spcPts val="360"/>
              </a:spcBef>
              <a:spcAft>
                <a:spcPts val="0"/>
              </a:spcAft>
              <a:buSzPts val="1800"/>
              <a:buChar char="•"/>
            </a:pPr>
            <a:r>
              <a:rPr lang="en-US"/>
              <a:t>Water—common and basic</a:t>
            </a:r>
            <a:endParaRPr/>
          </a:p>
          <a:p>
            <a:pPr marL="285744" lvl="0" indent="-285744" algn="l" rtl="0">
              <a:spcBef>
                <a:spcPts val="360"/>
              </a:spcBef>
              <a:spcAft>
                <a:spcPts val="0"/>
              </a:spcAft>
              <a:buSzPts val="1800"/>
              <a:buChar char="•"/>
            </a:pPr>
            <a:r>
              <a:rPr lang="en-US"/>
              <a:t>Milk—flavor, nutritional value, texture</a:t>
            </a:r>
            <a:endParaRPr/>
          </a:p>
          <a:p>
            <a:pPr marL="285744" lvl="0" indent="-171444" algn="l" rtl="0">
              <a:spcBef>
                <a:spcPts val="360"/>
              </a:spcBef>
              <a:spcAft>
                <a:spcPts val="0"/>
              </a:spcAft>
              <a:buSzPts val="1800"/>
              <a:buNone/>
            </a:pPr>
            <a:endParaRPr/>
          </a:p>
          <a:p>
            <a:pPr marL="342891" lvl="0" indent="-228590" algn="l" rtl="0">
              <a:spcBef>
                <a:spcPts val="360"/>
              </a:spcBef>
              <a:spcAft>
                <a:spcPts val="0"/>
              </a:spcAft>
              <a:buSzPts val="18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2"/>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BAKER’S PERCENTAGES</a:t>
            </a:r>
            <a:endParaRPr/>
          </a:p>
        </p:txBody>
      </p:sp>
      <p:sp>
        <p:nvSpPr>
          <p:cNvPr id="365" name="Google Shape;365;p52"/>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800"/>
              <a:buChar char="•"/>
            </a:pPr>
            <a:r>
              <a:rPr lang="en-US"/>
              <a:t>Formulas—standardized recipes for bakery products</a:t>
            </a:r>
            <a:endParaRPr/>
          </a:p>
          <a:p>
            <a:pPr marL="285744" lvl="0" indent="-285744" algn="l" rtl="0">
              <a:spcBef>
                <a:spcPts val="360"/>
              </a:spcBef>
              <a:spcAft>
                <a:spcPts val="0"/>
              </a:spcAft>
              <a:buSzPts val="1800"/>
              <a:buChar char="•"/>
            </a:pPr>
            <a:r>
              <a:rPr lang="en-US"/>
              <a:t>Proportions—form of percentages</a:t>
            </a:r>
            <a:endParaRPr/>
          </a:p>
          <a:p>
            <a:pPr marL="285744" lvl="0" indent="-285744" algn="l" rtl="0">
              <a:spcBef>
                <a:spcPts val="360"/>
              </a:spcBef>
              <a:spcAft>
                <a:spcPts val="0"/>
              </a:spcAft>
              <a:buSzPts val="1800"/>
              <a:buChar char="•"/>
            </a:pPr>
            <a:r>
              <a:rPr lang="en-US"/>
              <a:t>Flour—proportion of 100%</a:t>
            </a:r>
            <a:endParaRPr/>
          </a:p>
          <a:p>
            <a:pPr marL="285744" lvl="0" indent="-285744" algn="l" rtl="0">
              <a:spcBef>
                <a:spcPts val="360"/>
              </a:spcBef>
              <a:spcAft>
                <a:spcPts val="0"/>
              </a:spcAft>
              <a:buSzPts val="1800"/>
              <a:buChar char="•"/>
            </a:pPr>
            <a:r>
              <a:rPr lang="en-US"/>
              <a:t>Baker’s percentages—other ingredients calculated in relation to flour</a:t>
            </a:r>
            <a:endParaRPr/>
          </a:p>
          <a:p>
            <a:pPr marL="285744" lvl="0" indent="-285744" algn="l" rtl="0">
              <a:spcBef>
                <a:spcPts val="360"/>
              </a:spcBef>
              <a:spcAft>
                <a:spcPts val="0"/>
              </a:spcAft>
              <a:buSzPts val="1800"/>
              <a:buChar char="•"/>
            </a:pPr>
            <a:r>
              <a:rPr lang="en-US"/>
              <a:t>(Weight of ingredient ÷ Weight of flour) × 100 Percent = Percent of ingredient</a:t>
            </a:r>
            <a:endParaRPr/>
          </a:p>
          <a:p>
            <a:pPr marL="342891" lvl="0" indent="-228590" algn="l" rtl="0">
              <a:spcBef>
                <a:spcPts val="360"/>
              </a:spcBef>
              <a:spcAft>
                <a:spcPts val="0"/>
              </a:spcAft>
              <a:buSzPts val="1800"/>
              <a:buNone/>
            </a:pPr>
            <a:endParaRPr/>
          </a:p>
          <a:p>
            <a:pPr marL="342891" lvl="0" indent="-228590" algn="l" rtl="0">
              <a:spcBef>
                <a:spcPts val="360"/>
              </a:spcBef>
              <a:spcAft>
                <a:spcPts val="0"/>
              </a:spcAft>
              <a:buSzPts val="1800"/>
              <a:buNone/>
            </a:pPr>
            <a:endParaRPr/>
          </a:p>
          <a:p>
            <a:pPr marL="342891" lvl="0" indent="-228590" algn="l" rtl="0">
              <a:spcBef>
                <a:spcPts val="360"/>
              </a:spcBef>
              <a:spcAft>
                <a:spcPts val="0"/>
              </a:spcAft>
              <a:buSzPts val="1800"/>
              <a:buNone/>
            </a:pPr>
            <a:endParaRPr/>
          </a:p>
          <a:p>
            <a:pPr marL="285744" lvl="0" indent="-171444" algn="l" rtl="0">
              <a:spcBef>
                <a:spcPts val="360"/>
              </a:spcBef>
              <a:spcAft>
                <a:spcPts val="0"/>
              </a:spcAft>
              <a:buSzPts val="1800"/>
              <a:buNone/>
            </a:pPr>
            <a:endParaRPr/>
          </a:p>
          <a:p>
            <a:pPr marL="342891" lvl="0" indent="-228590" algn="l" rtl="0">
              <a:spcBef>
                <a:spcPts val="360"/>
              </a:spcBef>
              <a:spcAft>
                <a:spcPts val="0"/>
              </a:spcAft>
              <a:buSzPts val="18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3"/>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FORMULA FOR SOFT YEAST DINNER ROLLS USING BAKER’S PERCENTAGES</a:t>
            </a:r>
            <a:endParaRPr/>
          </a:p>
        </p:txBody>
      </p:sp>
      <p:graphicFrame>
        <p:nvGraphicFramePr>
          <p:cNvPr id="372" name="Google Shape;372;p53"/>
          <p:cNvGraphicFramePr/>
          <p:nvPr/>
        </p:nvGraphicFramePr>
        <p:xfrm>
          <a:off x="1763915" y="956128"/>
          <a:ext cx="3000000" cy="3000000"/>
        </p:xfrm>
        <a:graphic>
          <a:graphicData uri="http://schemas.openxmlformats.org/drawingml/2006/table">
            <a:tbl>
              <a:tblPr firstRow="1" bandRow="1">
                <a:noFill/>
                <a:tableStyleId>{ED130946-3C2B-4F1A-AFB7-479C330A6521}</a:tableStyleId>
              </a:tblPr>
              <a:tblGrid>
                <a:gridCol w="4332075">
                  <a:extLst>
                    <a:ext uri="{9D8B030D-6E8A-4147-A177-3AD203B41FA5}">
                      <a16:colId xmlns:a16="http://schemas.microsoft.com/office/drawing/2014/main" val="20000"/>
                    </a:ext>
                  </a:extLst>
                </a:gridCol>
                <a:gridCol w="433207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300" u="none" strike="noStrike" cap="none"/>
                        <a:t>Ingredient</a:t>
                      </a:r>
                      <a:endParaRPr/>
                    </a:p>
                  </a:txBody>
                  <a:tcPr marL="91450" marR="91450" marT="45725" marB="45725">
                    <a:solidFill>
                      <a:srgbClr val="EA5E2F"/>
                    </a:solidFill>
                  </a:tcPr>
                </a:tc>
                <a:tc>
                  <a:txBody>
                    <a:bodyPr/>
                    <a:lstStyle/>
                    <a:p>
                      <a:pPr marL="0" marR="0" lvl="0" indent="0" algn="l" rtl="0">
                        <a:spcBef>
                          <a:spcPts val="0"/>
                        </a:spcBef>
                        <a:spcAft>
                          <a:spcPts val="0"/>
                        </a:spcAft>
                        <a:buNone/>
                      </a:pPr>
                      <a:r>
                        <a:rPr lang="en-US" sz="1300"/>
                        <a:t>Baker’s Percentages</a:t>
                      </a:r>
                      <a:endParaRPr/>
                    </a:p>
                  </a:txBody>
                  <a:tcPr marL="91450" marR="91450" marT="45725" marB="45725">
                    <a:solidFill>
                      <a:srgbClr val="EA5E2F"/>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300"/>
                        <a:t>Active dry yeast, 2 ounces</a:t>
                      </a:r>
                      <a:endParaRPr/>
                    </a:p>
                  </a:txBody>
                  <a:tcPr marL="91450" marR="91450" marT="45725" marB="45725"/>
                </a:tc>
                <a:tc>
                  <a:txBody>
                    <a:bodyPr/>
                    <a:lstStyle/>
                    <a:p>
                      <a:pPr marL="0" marR="0" lvl="0" indent="0" algn="l" rtl="0">
                        <a:spcBef>
                          <a:spcPts val="0"/>
                        </a:spcBef>
                        <a:spcAft>
                          <a:spcPts val="0"/>
                        </a:spcAft>
                        <a:buNone/>
                      </a:pPr>
                      <a:r>
                        <a:rPr lang="en-US" sz="1300"/>
                        <a:t>4.5%</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300"/>
                        <a:t>Water (temperature controlled), 1 pound 8 ounces</a:t>
                      </a:r>
                      <a:endParaRPr/>
                    </a:p>
                  </a:txBody>
                  <a:tcPr marL="91450" marR="91450" marT="45725" marB="45725"/>
                </a:tc>
                <a:tc>
                  <a:txBody>
                    <a:bodyPr/>
                    <a:lstStyle/>
                    <a:p>
                      <a:pPr marL="0" marR="0" lvl="0" indent="0" algn="l" rtl="0">
                        <a:spcBef>
                          <a:spcPts val="0"/>
                        </a:spcBef>
                        <a:spcAft>
                          <a:spcPts val="0"/>
                        </a:spcAft>
                        <a:buNone/>
                      </a:pPr>
                      <a:r>
                        <a:rPr lang="en-US" sz="1300"/>
                        <a:t>54.5%</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300"/>
                        <a:t>Bread flour, 2 pounds 12 ounces</a:t>
                      </a:r>
                      <a:endParaRPr sz="1300"/>
                    </a:p>
                  </a:txBody>
                  <a:tcPr marL="91450" marR="91450" marT="45725" marB="45725"/>
                </a:tc>
                <a:tc>
                  <a:txBody>
                    <a:bodyPr/>
                    <a:lstStyle/>
                    <a:p>
                      <a:pPr marL="0" marR="0" lvl="0" indent="0" algn="l" rtl="0">
                        <a:spcBef>
                          <a:spcPts val="0"/>
                        </a:spcBef>
                        <a:spcAft>
                          <a:spcPts val="0"/>
                        </a:spcAft>
                        <a:buNone/>
                      </a:pPr>
                      <a:r>
                        <a:rPr lang="en-US" sz="1300"/>
                        <a:t>100%</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300"/>
                        <a:t>Salt, 1 ounce</a:t>
                      </a:r>
                      <a:endParaRPr/>
                    </a:p>
                  </a:txBody>
                  <a:tcPr marL="91450" marR="91450" marT="45725" marB="45725"/>
                </a:tc>
                <a:tc>
                  <a:txBody>
                    <a:bodyPr/>
                    <a:lstStyle/>
                    <a:p>
                      <a:pPr marL="0" marR="0" lvl="0" indent="0" algn="l" rtl="0">
                        <a:spcBef>
                          <a:spcPts val="0"/>
                        </a:spcBef>
                        <a:spcAft>
                          <a:spcPts val="0"/>
                        </a:spcAft>
                        <a:buNone/>
                      </a:pPr>
                      <a:r>
                        <a:rPr lang="en-US" sz="1300"/>
                        <a:t>2.3%</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300"/>
                        <a:t>Granulated sugar, 4 ounces</a:t>
                      </a:r>
                      <a:endParaRPr sz="1300"/>
                    </a:p>
                  </a:txBody>
                  <a:tcPr marL="91450" marR="91450" marT="45725" marB="45725"/>
                </a:tc>
                <a:tc>
                  <a:txBody>
                    <a:bodyPr/>
                    <a:lstStyle/>
                    <a:p>
                      <a:pPr marL="0" marR="0" lvl="0" indent="0" algn="l" rtl="0">
                        <a:spcBef>
                          <a:spcPts val="0"/>
                        </a:spcBef>
                        <a:spcAft>
                          <a:spcPts val="0"/>
                        </a:spcAft>
                        <a:buNone/>
                      </a:pPr>
                      <a:r>
                        <a:rPr lang="en-US" sz="1300"/>
                        <a:t>9%</a:t>
                      </a:r>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US" sz="1300"/>
                        <a:t>Nonfat dry milk powder, 2 ounces</a:t>
                      </a:r>
                      <a:endParaRPr sz="1300"/>
                    </a:p>
                  </a:txBody>
                  <a:tcPr marL="91450" marR="91450" marT="45725" marB="45725"/>
                </a:tc>
                <a:tc>
                  <a:txBody>
                    <a:bodyPr/>
                    <a:lstStyle/>
                    <a:p>
                      <a:pPr marL="0" marR="0" lvl="0" indent="0" algn="l" rtl="0">
                        <a:spcBef>
                          <a:spcPts val="0"/>
                        </a:spcBef>
                        <a:spcAft>
                          <a:spcPts val="0"/>
                        </a:spcAft>
                        <a:buNone/>
                      </a:pPr>
                      <a:r>
                        <a:rPr lang="en-US" sz="1300"/>
                        <a:t>4.5%</a:t>
                      </a:r>
                      <a:endParaRPr/>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US" sz="1300"/>
                        <a:t>Shortening, 2 ounces</a:t>
                      </a:r>
                      <a:endParaRPr/>
                    </a:p>
                  </a:txBody>
                  <a:tcPr marL="91450" marR="91450" marT="45725" marB="45725"/>
                </a:tc>
                <a:tc>
                  <a:txBody>
                    <a:bodyPr/>
                    <a:lstStyle/>
                    <a:p>
                      <a:pPr marL="0" marR="0" lvl="0" indent="0" algn="l" rtl="0">
                        <a:spcBef>
                          <a:spcPts val="0"/>
                        </a:spcBef>
                        <a:spcAft>
                          <a:spcPts val="0"/>
                        </a:spcAft>
                        <a:buNone/>
                      </a:pPr>
                      <a:r>
                        <a:rPr lang="en-US" sz="1300"/>
                        <a:t>4.5%</a:t>
                      </a:r>
                      <a:endParaRPr/>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spcBef>
                          <a:spcPts val="0"/>
                        </a:spcBef>
                        <a:spcAft>
                          <a:spcPts val="0"/>
                        </a:spcAft>
                        <a:buNone/>
                      </a:pPr>
                      <a:r>
                        <a:rPr lang="en-US" sz="1300"/>
                        <a:t>Unsalted butter, softened, 2 ounces</a:t>
                      </a:r>
                      <a:endParaRPr sz="1300"/>
                    </a:p>
                  </a:txBody>
                  <a:tcPr marL="91450" marR="91450" marT="45725" marB="45725"/>
                </a:tc>
                <a:tc>
                  <a:txBody>
                    <a:bodyPr/>
                    <a:lstStyle/>
                    <a:p>
                      <a:pPr marL="0" marR="0" lvl="0" indent="0" algn="l" rtl="0">
                        <a:spcBef>
                          <a:spcPts val="0"/>
                        </a:spcBef>
                        <a:spcAft>
                          <a:spcPts val="0"/>
                        </a:spcAft>
                        <a:buNone/>
                      </a:pPr>
                      <a:r>
                        <a:rPr lang="en-US" sz="1300"/>
                        <a:t>4.5%</a:t>
                      </a:r>
                      <a:endParaRPr/>
                    </a:p>
                  </a:txBody>
                  <a:tcPr marL="91450" marR="91450" marT="45725" marB="45725"/>
                </a:tc>
                <a:extLst>
                  <a:ext uri="{0D108BD9-81ED-4DB2-BD59-A6C34878D82A}">
                    <a16:rowId xmlns:a16="http://schemas.microsoft.com/office/drawing/2014/main" val="10008"/>
                  </a:ext>
                </a:extLst>
              </a:tr>
              <a:tr h="370850">
                <a:tc>
                  <a:txBody>
                    <a:bodyPr/>
                    <a:lstStyle/>
                    <a:p>
                      <a:pPr marL="0" marR="0" lvl="0" indent="0" algn="l" rtl="0">
                        <a:spcBef>
                          <a:spcPts val="0"/>
                        </a:spcBef>
                        <a:spcAft>
                          <a:spcPts val="0"/>
                        </a:spcAft>
                        <a:buNone/>
                      </a:pPr>
                      <a:r>
                        <a:rPr lang="en-US" sz="1300"/>
                        <a:t>Eggs, 3.2 ounces (2 eggs)</a:t>
                      </a:r>
                      <a:endParaRPr sz="1300"/>
                    </a:p>
                  </a:txBody>
                  <a:tcPr marL="91450" marR="91450" marT="45725" marB="45725"/>
                </a:tc>
                <a:tc>
                  <a:txBody>
                    <a:bodyPr/>
                    <a:lstStyle/>
                    <a:p>
                      <a:pPr marL="0" marR="0" lvl="0" indent="0" algn="l" rtl="0">
                        <a:lnSpc>
                          <a:spcPct val="100000"/>
                        </a:lnSpc>
                        <a:spcBef>
                          <a:spcPts val="0"/>
                        </a:spcBef>
                        <a:spcAft>
                          <a:spcPts val="0"/>
                        </a:spcAft>
                        <a:buClr>
                          <a:schemeClr val="dk1"/>
                        </a:buClr>
                        <a:buSzPts val="1300"/>
                        <a:buFont typeface="Calibri"/>
                        <a:buNone/>
                      </a:pPr>
                      <a:r>
                        <a:rPr lang="en-US" sz="1300"/>
                        <a:t>7.3%</a:t>
                      </a:r>
                      <a:endParaRPr/>
                    </a:p>
                  </a:txBody>
                  <a:tcPr marL="91450" marR="91450" marT="45725" marB="45725"/>
                </a:tc>
                <a:extLst>
                  <a:ext uri="{0D108BD9-81ED-4DB2-BD59-A6C34878D82A}">
                    <a16:rowId xmlns:a16="http://schemas.microsoft.com/office/drawing/2014/main" val="10009"/>
                  </a:ext>
                </a:extLst>
              </a:tr>
              <a:tr h="370850">
                <a:tc gridSpan="2">
                  <a:txBody>
                    <a:bodyPr/>
                    <a:lstStyle/>
                    <a:p>
                      <a:pPr marL="0" marR="0" lvl="0" indent="0" algn="l" rtl="0">
                        <a:spcBef>
                          <a:spcPts val="0"/>
                        </a:spcBef>
                        <a:spcAft>
                          <a:spcPts val="0"/>
                        </a:spcAft>
                        <a:buNone/>
                      </a:pPr>
                      <a:r>
                        <a:rPr lang="en-US" sz="1300"/>
                        <a:t>Egg wash, as needed</a:t>
                      </a:r>
                      <a:endParaRPr/>
                    </a:p>
                  </a:txBody>
                  <a:tcPr marL="91450" marR="91450" marT="45725" marB="45725"/>
                </a:tc>
                <a:tc hMerge="1">
                  <a:txBody>
                    <a:bodyPr/>
                    <a:lstStyle/>
                    <a:p>
                      <a:endParaRPr lang="en-US"/>
                    </a:p>
                  </a:txBody>
                  <a:tcPr/>
                </a:tc>
                <a:extLst>
                  <a:ext uri="{0D108BD9-81ED-4DB2-BD59-A6C34878D82A}">
                    <a16:rowId xmlns:a16="http://schemas.microsoft.com/office/drawing/2014/main" val="10010"/>
                  </a:ext>
                </a:extLst>
              </a:tr>
              <a:tr h="370850">
                <a:tc gridSpan="2">
                  <a:txBody>
                    <a:bodyPr/>
                    <a:lstStyle/>
                    <a:p>
                      <a:pPr marL="0" marR="0" lvl="0" indent="0" algn="l" rtl="0">
                        <a:spcBef>
                          <a:spcPts val="0"/>
                        </a:spcBef>
                        <a:spcAft>
                          <a:spcPts val="0"/>
                        </a:spcAft>
                        <a:buNone/>
                      </a:pPr>
                      <a:r>
                        <a:rPr lang="en-US" sz="1300"/>
                        <a:t>Total dough weight: 5 pounds 4 ounces</a:t>
                      </a:r>
                      <a:endParaRPr/>
                    </a:p>
                  </a:txBody>
                  <a:tcPr marL="91450" marR="91450" marT="45725" marB="45725"/>
                </a:tc>
                <a:tc hMerge="1">
                  <a:txBody>
                    <a:bodyPr/>
                    <a:lstStyle/>
                    <a:p>
                      <a:endParaRPr lang="en-US"/>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4"/>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CONVERTING BAKING YIELDS</a:t>
            </a:r>
            <a:endParaRPr/>
          </a:p>
        </p:txBody>
      </p:sp>
      <p:sp>
        <p:nvSpPr>
          <p:cNvPr id="379" name="Google Shape;379;p54"/>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800"/>
              <a:buChar char="•"/>
            </a:pPr>
            <a:r>
              <a:rPr lang="en-US"/>
              <a:t>Calculate weight of ingredient</a:t>
            </a:r>
            <a:endParaRPr/>
          </a:p>
          <a:p>
            <a:pPr marL="285744" lvl="0" indent="-285744" algn="l" rtl="0">
              <a:spcBef>
                <a:spcPts val="360"/>
              </a:spcBef>
              <a:spcAft>
                <a:spcPts val="0"/>
              </a:spcAft>
              <a:buSzPts val="1800"/>
              <a:buChar char="•"/>
            </a:pPr>
            <a:r>
              <a:rPr lang="en-US"/>
              <a:t>Change ingredient percentage to decimal</a:t>
            </a:r>
            <a:endParaRPr/>
          </a:p>
          <a:p>
            <a:pPr marL="285744" lvl="0" indent="-285744" algn="l" rtl="0">
              <a:spcBef>
                <a:spcPts val="360"/>
              </a:spcBef>
              <a:spcAft>
                <a:spcPts val="0"/>
              </a:spcAft>
              <a:buSzPts val="1800"/>
              <a:buChar char="•"/>
            </a:pPr>
            <a:r>
              <a:rPr lang="en-US"/>
              <a:t>Multiply by weight of flour</a:t>
            </a:r>
            <a:endParaRPr/>
          </a:p>
          <a:p>
            <a:pPr marL="285744" lvl="0" indent="-285744" algn="l" rtl="0">
              <a:spcBef>
                <a:spcPts val="360"/>
              </a:spcBef>
              <a:spcAft>
                <a:spcPts val="0"/>
              </a:spcAft>
              <a:buSzPts val="1800"/>
              <a:buChar char="•"/>
            </a:pPr>
            <a:r>
              <a:rPr lang="en-US"/>
              <a:t>Sift dry ingredients before mixing</a:t>
            </a:r>
            <a:endParaRPr/>
          </a:p>
          <a:p>
            <a:pPr marL="342891" lvl="0" indent="-228590" algn="l" rtl="0">
              <a:spcBef>
                <a:spcPts val="360"/>
              </a:spcBef>
              <a:spcAft>
                <a:spcPts val="0"/>
              </a:spcAft>
              <a:buSzPts val="1800"/>
              <a:buNone/>
            </a:pPr>
            <a:endParaRPr/>
          </a:p>
          <a:p>
            <a:pPr marL="342891" lvl="0" indent="-228590" algn="l" rtl="0">
              <a:spcBef>
                <a:spcPts val="360"/>
              </a:spcBef>
              <a:spcAft>
                <a:spcPts val="0"/>
              </a:spcAft>
              <a:buSzPts val="1800"/>
              <a:buNone/>
            </a:pPr>
            <a:endParaRPr/>
          </a:p>
          <a:p>
            <a:pPr marL="342891" lvl="0" indent="-228590" algn="l" rtl="0">
              <a:spcBef>
                <a:spcPts val="360"/>
              </a:spcBef>
              <a:spcAft>
                <a:spcPts val="0"/>
              </a:spcAft>
              <a:buSzPts val="1800"/>
              <a:buNone/>
            </a:pPr>
            <a:endParaRPr/>
          </a:p>
          <a:p>
            <a:pPr marL="285744" lvl="0" indent="-171444" algn="l" rtl="0">
              <a:spcBef>
                <a:spcPts val="360"/>
              </a:spcBef>
              <a:spcAft>
                <a:spcPts val="0"/>
              </a:spcAft>
              <a:buSzPts val="1800"/>
              <a:buNone/>
            </a:pPr>
            <a:endParaRPr/>
          </a:p>
          <a:p>
            <a:pPr marL="342891" lvl="0" indent="-228590" algn="l" rtl="0">
              <a:spcBef>
                <a:spcPts val="360"/>
              </a:spcBef>
              <a:spcAft>
                <a:spcPts val="0"/>
              </a:spcAft>
              <a:buSzPts val="18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5"/>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COOKIES</a:t>
            </a:r>
            <a:endParaRPr/>
          </a:p>
        </p:txBody>
      </p:sp>
      <p:sp>
        <p:nvSpPr>
          <p:cNvPr id="386" name="Google Shape;386;p55"/>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800"/>
              <a:buChar char="•"/>
            </a:pPr>
            <a:r>
              <a:rPr lang="en-US"/>
              <a:t>Sweet baked food</a:t>
            </a:r>
            <a:endParaRPr/>
          </a:p>
          <a:p>
            <a:pPr marL="285744" lvl="0" indent="-285744" algn="l" rtl="0">
              <a:spcBef>
                <a:spcPts val="360"/>
              </a:spcBef>
              <a:spcAft>
                <a:spcPts val="0"/>
              </a:spcAft>
              <a:buSzPts val="1800"/>
              <a:buChar char="•"/>
            </a:pPr>
            <a:r>
              <a:rPr lang="en-US"/>
              <a:t>Flour and sugar</a:t>
            </a:r>
            <a:endParaRPr/>
          </a:p>
          <a:p>
            <a:pPr marL="285744" lvl="0" indent="-285744" algn="l" rtl="0">
              <a:spcBef>
                <a:spcPts val="360"/>
              </a:spcBef>
              <a:spcAft>
                <a:spcPts val="0"/>
              </a:spcAft>
              <a:buSzPts val="1800"/>
              <a:buChar char="•"/>
            </a:pPr>
            <a:r>
              <a:rPr lang="en-US"/>
              <a:t>Small, flat, and round</a:t>
            </a:r>
            <a:endParaRPr/>
          </a:p>
          <a:p>
            <a:pPr marL="285744" lvl="0" indent="-285744" algn="l" rtl="0">
              <a:spcBef>
                <a:spcPts val="360"/>
              </a:spcBef>
              <a:spcAft>
                <a:spcPts val="0"/>
              </a:spcAft>
              <a:buSzPts val="1800"/>
              <a:buChar char="•"/>
            </a:pPr>
            <a:r>
              <a:rPr lang="en-US"/>
              <a:t>Creaming—how far cookie spreads during baking</a:t>
            </a:r>
            <a:endParaRPr/>
          </a:p>
          <a:p>
            <a:pPr marL="285744" lvl="0" indent="-285744" algn="l" rtl="0">
              <a:spcBef>
                <a:spcPts val="360"/>
              </a:spcBef>
              <a:spcAft>
                <a:spcPts val="0"/>
              </a:spcAft>
              <a:buSzPts val="1800"/>
              <a:buChar char="•"/>
            </a:pPr>
            <a:r>
              <a:rPr lang="en-US"/>
              <a:t>Consistency and shape</a:t>
            </a:r>
            <a:endParaRPr/>
          </a:p>
          <a:p>
            <a:pPr marL="742932" lvl="1" indent="-285744" algn="l" rtl="0">
              <a:spcBef>
                <a:spcPts val="320"/>
              </a:spcBef>
              <a:spcAft>
                <a:spcPts val="0"/>
              </a:spcAft>
              <a:buSzPts val="1600"/>
              <a:buChar char="o"/>
            </a:pPr>
            <a:r>
              <a:rPr lang="en-US"/>
              <a:t>Bake evenly </a:t>
            </a:r>
            <a:endParaRPr/>
          </a:p>
          <a:p>
            <a:pPr marL="742932" lvl="1" indent="-285744" algn="l" rtl="0">
              <a:spcBef>
                <a:spcPts val="320"/>
              </a:spcBef>
              <a:spcAft>
                <a:spcPts val="0"/>
              </a:spcAft>
              <a:buSzPts val="1600"/>
              <a:buChar char="o"/>
            </a:pPr>
            <a:r>
              <a:rPr lang="en-US"/>
              <a:t>Similar look</a:t>
            </a:r>
            <a:endParaRPr/>
          </a:p>
          <a:p>
            <a:pPr marL="285744" lvl="0" indent="-285744" algn="l" rtl="0">
              <a:spcBef>
                <a:spcPts val="360"/>
              </a:spcBef>
              <a:spcAft>
                <a:spcPts val="0"/>
              </a:spcAft>
              <a:buSzPts val="1800"/>
              <a:buChar char="•"/>
            </a:pPr>
            <a:r>
              <a:rPr lang="en-US"/>
              <a:t>Decorative and appetizing</a:t>
            </a:r>
            <a:endParaRPr/>
          </a:p>
          <a:p>
            <a:pPr marL="285744" lvl="0" indent="-285744" algn="l" rtl="0">
              <a:spcBef>
                <a:spcPts val="360"/>
              </a:spcBef>
              <a:spcAft>
                <a:spcPts val="0"/>
              </a:spcAft>
              <a:buSzPts val="1800"/>
              <a:buChar char="•"/>
            </a:pPr>
            <a:r>
              <a:rPr lang="en-US"/>
              <a:t>Convection oven—gentler environment</a:t>
            </a:r>
            <a:endParaRPr/>
          </a:p>
          <a:p>
            <a:pPr marL="342891" lvl="0" indent="-228590" algn="l" rtl="0">
              <a:spcBef>
                <a:spcPts val="360"/>
              </a:spcBef>
              <a:spcAft>
                <a:spcPts val="0"/>
              </a:spcAft>
              <a:buSzPts val="1800"/>
              <a:buNone/>
            </a:pPr>
            <a:endParaRPr/>
          </a:p>
          <a:p>
            <a:pPr marL="342891" lvl="0" indent="-228590" algn="l" rtl="0">
              <a:spcBef>
                <a:spcPts val="360"/>
              </a:spcBef>
              <a:spcAft>
                <a:spcPts val="0"/>
              </a:spcAft>
              <a:buSzPts val="1800"/>
              <a:buNone/>
            </a:pPr>
            <a:endParaRPr/>
          </a:p>
          <a:p>
            <a:pPr marL="342891" lvl="0" indent="-228590" algn="l" rtl="0">
              <a:spcBef>
                <a:spcPts val="360"/>
              </a:spcBef>
              <a:spcAft>
                <a:spcPts val="0"/>
              </a:spcAft>
              <a:buSzPts val="1800"/>
              <a:buNone/>
            </a:pPr>
            <a:endParaRPr/>
          </a:p>
          <a:p>
            <a:pPr marL="342891" lvl="0" indent="-228590" algn="l" rtl="0">
              <a:spcBef>
                <a:spcPts val="360"/>
              </a:spcBef>
              <a:spcAft>
                <a:spcPts val="0"/>
              </a:spcAft>
              <a:buSzPts val="1800"/>
              <a:buNone/>
            </a:pPr>
            <a:endParaRPr/>
          </a:p>
          <a:p>
            <a:pPr marL="285744" lvl="0" indent="-171444" algn="l" rtl="0">
              <a:spcBef>
                <a:spcPts val="360"/>
              </a:spcBef>
              <a:spcAft>
                <a:spcPts val="0"/>
              </a:spcAft>
              <a:buSzPts val="1800"/>
              <a:buNone/>
            </a:pPr>
            <a:endParaRPr/>
          </a:p>
          <a:p>
            <a:pPr marL="342891" lvl="0" indent="-228590" algn="l" rtl="0">
              <a:spcBef>
                <a:spcPts val="360"/>
              </a:spcBef>
              <a:spcAft>
                <a:spcPts val="0"/>
              </a:spcAft>
              <a:buSzPts val="1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8"/>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BAKER’S INGREDIENTS</a:t>
            </a:r>
            <a:endParaRPr/>
          </a:p>
        </p:txBody>
      </p:sp>
      <p:sp>
        <p:nvSpPr>
          <p:cNvPr id="240" name="Google Shape;240;p38"/>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800"/>
              <a:buChar char="•"/>
            </a:pPr>
            <a:r>
              <a:rPr lang="en-US"/>
              <a:t>Fats/shortenings—butter and oils</a:t>
            </a:r>
            <a:endParaRPr/>
          </a:p>
          <a:p>
            <a:pPr marL="285744" lvl="0" indent="-285744" algn="l" rtl="0">
              <a:spcBef>
                <a:spcPts val="360"/>
              </a:spcBef>
              <a:spcAft>
                <a:spcPts val="0"/>
              </a:spcAft>
              <a:buSzPts val="1800"/>
              <a:buChar char="•"/>
            </a:pPr>
            <a:r>
              <a:rPr lang="en-US"/>
              <a:t>Sweeteners—sugars and syrups</a:t>
            </a:r>
            <a:endParaRPr/>
          </a:p>
          <a:p>
            <a:pPr marL="285744" lvl="0" indent="-285744" algn="l" rtl="0">
              <a:spcBef>
                <a:spcPts val="360"/>
              </a:spcBef>
              <a:spcAft>
                <a:spcPts val="0"/>
              </a:spcAft>
              <a:buSzPts val="1800"/>
              <a:buChar char="•"/>
            </a:pPr>
            <a:r>
              <a:rPr lang="en-US"/>
              <a:t>Chemical, organic, and physical leaveners—baking powder, baking soda, yeast, steam</a:t>
            </a:r>
            <a:endParaRPr/>
          </a:p>
          <a:p>
            <a:pPr marL="285744" lvl="0" indent="-285744" algn="l" rtl="0">
              <a:spcBef>
                <a:spcPts val="360"/>
              </a:spcBef>
              <a:spcAft>
                <a:spcPts val="0"/>
              </a:spcAft>
              <a:buSzPts val="1800"/>
              <a:buChar char="•"/>
            </a:pPr>
            <a:r>
              <a:rPr lang="en-US"/>
              <a:t>Thickeners—cornstarch, flour, eggs</a:t>
            </a:r>
            <a:endParaRPr/>
          </a:p>
          <a:p>
            <a:pPr marL="285744" lvl="0" indent="-285744" algn="l" rtl="0">
              <a:spcBef>
                <a:spcPts val="360"/>
              </a:spcBef>
              <a:spcAft>
                <a:spcPts val="0"/>
              </a:spcAft>
              <a:buSzPts val="1800"/>
              <a:buChar char="•"/>
            </a:pPr>
            <a:r>
              <a:rPr lang="en-US"/>
              <a:t>Flavorings—extracts and spices</a:t>
            </a:r>
            <a:endParaRPr/>
          </a:p>
          <a:p>
            <a:pPr marL="285744" lvl="0" indent="-285744" algn="l" rtl="0">
              <a:spcBef>
                <a:spcPts val="360"/>
              </a:spcBef>
              <a:spcAft>
                <a:spcPts val="0"/>
              </a:spcAft>
              <a:buSzPts val="1800"/>
              <a:buChar char="•"/>
            </a:pPr>
            <a:r>
              <a:rPr lang="en-US"/>
              <a:t>Liquids—water, milk, cream, eggs, honey, molasses, butter</a:t>
            </a:r>
            <a:endParaRPr/>
          </a:p>
          <a:p>
            <a:pPr marL="285744" lvl="0" indent="-285744" algn="l" rtl="0">
              <a:spcBef>
                <a:spcPts val="360"/>
              </a:spcBef>
              <a:spcAft>
                <a:spcPts val="0"/>
              </a:spcAft>
              <a:buSzPts val="1800"/>
              <a:buChar char="•"/>
            </a:pPr>
            <a:r>
              <a:rPr lang="en-US"/>
              <a:t>Additives—food coloring</a:t>
            </a:r>
            <a:endParaRPr/>
          </a:p>
        </p:txBody>
      </p:sp>
      <p:pic>
        <p:nvPicPr>
          <p:cNvPr id="241" name="Google Shape;241;p38"/>
          <p:cNvPicPr preferRelativeResize="0">
            <a:picLocks noGrp="1"/>
          </p:cNvPicPr>
          <p:nvPr>
            <p:ph type="pic" idx="2"/>
          </p:nvPr>
        </p:nvPicPr>
        <p:blipFill rotWithShape="1">
          <a:blip r:embed="rId3">
            <a:alphaModFix/>
          </a:blip>
          <a:srcRect t="6405" b="6405"/>
          <a:stretch/>
        </p:blipFill>
        <p:spPr>
          <a:xfrm>
            <a:off x="7518400" y="1447800"/>
            <a:ext cx="4064000" cy="2362200"/>
          </a:xfrm>
          <a:prstGeom prst="rect">
            <a:avLst/>
          </a:prstGeom>
          <a:noFill/>
          <a:ln w="12700" cap="flat" cmpd="sng">
            <a:solidFill>
              <a:schemeClr val="lt1"/>
            </a:solidFill>
            <a:prstDash val="solid"/>
            <a:round/>
            <a:headEnd type="none" w="sm" len="sm"/>
            <a:tailEnd type="none" w="sm" len="sm"/>
          </a:ln>
        </p:spPr>
      </p:pic>
      <p:sp>
        <p:nvSpPr>
          <p:cNvPr id="242" name="Google Shape;242;p38"/>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6"/>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TYPES OF COOKIES</a:t>
            </a:r>
            <a:endParaRPr/>
          </a:p>
        </p:txBody>
      </p:sp>
      <p:sp>
        <p:nvSpPr>
          <p:cNvPr id="393" name="Google Shape;393;p56"/>
          <p:cNvSpPr txBox="1">
            <a:spLocks noGrp="1"/>
          </p:cNvSpPr>
          <p:nvPr>
            <p:ph type="body" idx="1"/>
          </p:nvPr>
        </p:nvSpPr>
        <p:spPr>
          <a:xfrm>
            <a:off x="609600" y="2824482"/>
            <a:ext cx="3556000" cy="3271518"/>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600"/>
              <a:buChar char="•"/>
            </a:pPr>
            <a:r>
              <a:rPr lang="en-US"/>
              <a:t>Force soft dough through pastry bag</a:t>
            </a:r>
            <a:endParaRPr/>
          </a:p>
          <a:p>
            <a:pPr marL="285744" lvl="0" indent="-285744" algn="l" rtl="0">
              <a:spcBef>
                <a:spcPts val="320"/>
              </a:spcBef>
              <a:spcAft>
                <a:spcPts val="0"/>
              </a:spcAft>
              <a:buSzPts val="1600"/>
              <a:buChar char="•"/>
            </a:pPr>
            <a:r>
              <a:rPr lang="en-US"/>
              <a:t>Ladyfingers, macarons, tea cookies</a:t>
            </a:r>
            <a:endParaRPr/>
          </a:p>
          <a:p>
            <a:pPr marL="342891" lvl="0" indent="-241290" algn="l" rtl="0">
              <a:spcBef>
                <a:spcPts val="320"/>
              </a:spcBef>
              <a:spcAft>
                <a:spcPts val="0"/>
              </a:spcAft>
              <a:buSzPts val="1600"/>
              <a:buNone/>
            </a:pPr>
            <a:endParaRPr/>
          </a:p>
          <a:p>
            <a:pPr marL="342891" lvl="0" indent="-241290" algn="l" rtl="0">
              <a:spcBef>
                <a:spcPts val="320"/>
              </a:spcBef>
              <a:spcAft>
                <a:spcPts val="0"/>
              </a:spcAft>
              <a:buSzPts val="1600"/>
              <a:buNone/>
            </a:pPr>
            <a:endParaRPr/>
          </a:p>
          <a:p>
            <a:pPr marL="342891" lvl="0" indent="-241290" algn="l" rtl="0">
              <a:spcBef>
                <a:spcPts val="320"/>
              </a:spcBef>
              <a:spcAft>
                <a:spcPts val="0"/>
              </a:spcAft>
              <a:buSzPts val="1600"/>
              <a:buNone/>
            </a:pPr>
            <a:endParaRPr/>
          </a:p>
          <a:p>
            <a:pPr marL="285744" lvl="0" indent="-184144" algn="l" rtl="0">
              <a:spcBef>
                <a:spcPts val="320"/>
              </a:spcBef>
              <a:spcAft>
                <a:spcPts val="0"/>
              </a:spcAft>
              <a:buSzPts val="1600"/>
              <a:buNone/>
            </a:pPr>
            <a:endParaRPr/>
          </a:p>
          <a:p>
            <a:pPr marL="342891" lvl="0" indent="-241290" algn="l" rtl="0">
              <a:spcBef>
                <a:spcPts val="320"/>
              </a:spcBef>
              <a:spcAft>
                <a:spcPts val="0"/>
              </a:spcAft>
              <a:buSzPts val="1600"/>
              <a:buNone/>
            </a:pPr>
            <a:endParaRPr/>
          </a:p>
        </p:txBody>
      </p:sp>
      <p:pic>
        <p:nvPicPr>
          <p:cNvPr id="394" name="Google Shape;394;p56"/>
          <p:cNvPicPr preferRelativeResize="0">
            <a:picLocks noGrp="1"/>
          </p:cNvPicPr>
          <p:nvPr>
            <p:ph type="pic" idx="2"/>
          </p:nvPr>
        </p:nvPicPr>
        <p:blipFill rotWithShape="1">
          <a:blip r:embed="rId3">
            <a:alphaModFix/>
          </a:blip>
          <a:srcRect l="-27400" t="6333" r="-27400" b="5681"/>
          <a:stretch/>
        </p:blipFill>
        <p:spPr>
          <a:xfrm>
            <a:off x="812800" y="1148081"/>
            <a:ext cx="3149600" cy="1371600"/>
          </a:xfrm>
          <a:prstGeom prst="rect">
            <a:avLst/>
          </a:prstGeom>
          <a:solidFill>
            <a:schemeClr val="lt1"/>
          </a:solidFill>
          <a:ln w="12700" cap="flat" cmpd="sng">
            <a:solidFill>
              <a:schemeClr val="lt1"/>
            </a:solidFill>
            <a:prstDash val="solid"/>
            <a:round/>
            <a:headEnd type="none" w="sm" len="sm"/>
            <a:tailEnd type="none" w="sm" len="sm"/>
          </a:ln>
        </p:spPr>
      </p:pic>
      <p:pic>
        <p:nvPicPr>
          <p:cNvPr id="395" name="Google Shape;395;p56"/>
          <p:cNvPicPr preferRelativeResize="0">
            <a:picLocks noGrp="1"/>
          </p:cNvPicPr>
          <p:nvPr>
            <p:ph type="pic" idx="3"/>
          </p:nvPr>
        </p:nvPicPr>
        <p:blipFill rotWithShape="1">
          <a:blip r:embed="rId4">
            <a:alphaModFix/>
          </a:blip>
          <a:srcRect l="-6448" t="10725" r="-7491" b="11302"/>
          <a:stretch/>
        </p:blipFill>
        <p:spPr>
          <a:xfrm>
            <a:off x="4673600" y="1143000"/>
            <a:ext cx="3149600" cy="1371600"/>
          </a:xfrm>
          <a:prstGeom prst="rect">
            <a:avLst/>
          </a:prstGeom>
          <a:solidFill>
            <a:schemeClr val="lt1"/>
          </a:solidFill>
          <a:ln w="12700" cap="flat" cmpd="sng">
            <a:solidFill>
              <a:schemeClr val="lt1"/>
            </a:solidFill>
            <a:prstDash val="solid"/>
            <a:round/>
            <a:headEnd type="none" w="sm" len="sm"/>
            <a:tailEnd type="none" w="sm" len="sm"/>
          </a:ln>
        </p:spPr>
      </p:pic>
      <p:pic>
        <p:nvPicPr>
          <p:cNvPr id="396" name="Google Shape;396;p56"/>
          <p:cNvPicPr preferRelativeResize="0">
            <a:picLocks noGrp="1"/>
          </p:cNvPicPr>
          <p:nvPr>
            <p:ph type="pic" idx="4"/>
          </p:nvPr>
        </p:nvPicPr>
        <p:blipFill rotWithShape="1">
          <a:blip r:embed="rId5">
            <a:alphaModFix/>
          </a:blip>
          <a:srcRect l="-20260" t="4272" r="-20260" b="3591"/>
          <a:stretch/>
        </p:blipFill>
        <p:spPr>
          <a:xfrm>
            <a:off x="8534400" y="1148080"/>
            <a:ext cx="3149600" cy="1371600"/>
          </a:xfrm>
          <a:prstGeom prst="rect">
            <a:avLst/>
          </a:prstGeom>
          <a:solidFill>
            <a:schemeClr val="lt1"/>
          </a:solidFill>
          <a:ln w="12700" cap="flat" cmpd="sng">
            <a:solidFill>
              <a:schemeClr val="lt1"/>
            </a:solidFill>
            <a:prstDash val="solid"/>
            <a:round/>
            <a:headEnd type="none" w="sm" len="sm"/>
            <a:tailEnd type="none" w="sm" len="sm"/>
          </a:ln>
        </p:spPr>
      </p:pic>
      <p:sp>
        <p:nvSpPr>
          <p:cNvPr id="397" name="Google Shape;397;p56"/>
          <p:cNvSpPr txBox="1">
            <a:spLocks noGrp="1"/>
          </p:cNvSpPr>
          <p:nvPr>
            <p:ph type="body" idx="5"/>
          </p:nvPr>
        </p:nvSpPr>
        <p:spPr>
          <a:xfrm>
            <a:off x="4470400" y="2824483"/>
            <a:ext cx="3556000" cy="3271519"/>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600"/>
              <a:buChar char="•"/>
            </a:pPr>
            <a:r>
              <a:rPr lang="en-US"/>
              <a:t>Soft dough</a:t>
            </a:r>
            <a:endParaRPr/>
          </a:p>
          <a:p>
            <a:pPr marL="285744" lvl="0" indent="-285744" algn="l" rtl="0">
              <a:spcBef>
                <a:spcPts val="320"/>
              </a:spcBef>
              <a:spcAft>
                <a:spcPts val="0"/>
              </a:spcAft>
              <a:buSzPts val="1600"/>
              <a:buChar char="•"/>
            </a:pPr>
            <a:r>
              <a:rPr lang="en-US"/>
              <a:t>Dropped from spoon or scoop</a:t>
            </a:r>
            <a:endParaRPr/>
          </a:p>
          <a:p>
            <a:pPr marL="285744" lvl="0" indent="-285744" algn="l" rtl="0">
              <a:spcBef>
                <a:spcPts val="320"/>
              </a:spcBef>
              <a:spcAft>
                <a:spcPts val="0"/>
              </a:spcAft>
              <a:buSzPts val="1600"/>
              <a:buChar char="•"/>
            </a:pPr>
            <a:r>
              <a:rPr lang="en-US"/>
              <a:t>Chocolate chip or oatmeal raisin</a:t>
            </a:r>
            <a:endParaRPr/>
          </a:p>
          <a:p>
            <a:pPr marL="0" lvl="0" indent="0" algn="l" rtl="0">
              <a:spcBef>
                <a:spcPts val="320"/>
              </a:spcBef>
              <a:spcAft>
                <a:spcPts val="0"/>
              </a:spcAft>
              <a:buSzPts val="1600"/>
              <a:buNone/>
            </a:pPr>
            <a:endParaRPr/>
          </a:p>
        </p:txBody>
      </p:sp>
      <p:sp>
        <p:nvSpPr>
          <p:cNvPr id="398" name="Google Shape;398;p56"/>
          <p:cNvSpPr txBox="1">
            <a:spLocks noGrp="1"/>
          </p:cNvSpPr>
          <p:nvPr>
            <p:ph type="body" idx="6"/>
          </p:nvPr>
        </p:nvSpPr>
        <p:spPr>
          <a:xfrm>
            <a:off x="8331200" y="2819403"/>
            <a:ext cx="3556000" cy="3276599"/>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600"/>
              <a:buChar char="•"/>
            </a:pPr>
            <a:r>
              <a:rPr lang="en-US"/>
              <a:t>Mold stiff dough by hand</a:t>
            </a:r>
            <a:endParaRPr/>
          </a:p>
          <a:p>
            <a:pPr marL="285744" lvl="0" indent="-285744" algn="l" rtl="0">
              <a:spcBef>
                <a:spcPts val="320"/>
              </a:spcBef>
              <a:spcAft>
                <a:spcPts val="0"/>
              </a:spcAft>
              <a:buSzPts val="1600"/>
              <a:buChar char="•"/>
            </a:pPr>
            <a:r>
              <a:rPr lang="en-US"/>
              <a:t>Peanut butter cookies</a:t>
            </a:r>
            <a:endParaRPr/>
          </a:p>
          <a:p>
            <a:pPr marL="0" lvl="0" indent="0" algn="l" rtl="0">
              <a:spcBef>
                <a:spcPts val="320"/>
              </a:spcBef>
              <a:spcAft>
                <a:spcPts val="0"/>
              </a:spcAft>
              <a:buSzPts val="1600"/>
              <a:buNone/>
            </a:pPr>
            <a:endParaRPr/>
          </a:p>
        </p:txBody>
      </p:sp>
      <p:sp>
        <p:nvSpPr>
          <p:cNvPr id="399" name="Google Shape;399;p56"/>
          <p:cNvSpPr txBox="1"/>
          <p:nvPr/>
        </p:nvSpPr>
        <p:spPr>
          <a:xfrm>
            <a:off x="1506583" y="661328"/>
            <a:ext cx="163051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Bagged cookies</a:t>
            </a:r>
            <a:endParaRPr/>
          </a:p>
        </p:txBody>
      </p:sp>
      <p:sp>
        <p:nvSpPr>
          <p:cNvPr id="400" name="Google Shape;400;p56"/>
          <p:cNvSpPr txBox="1"/>
          <p:nvPr/>
        </p:nvSpPr>
        <p:spPr>
          <a:xfrm>
            <a:off x="5367807" y="666232"/>
            <a:ext cx="176125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Dropped cookies</a:t>
            </a:r>
            <a:endParaRPr/>
          </a:p>
        </p:txBody>
      </p:sp>
      <p:sp>
        <p:nvSpPr>
          <p:cNvPr id="401" name="Google Shape;401;p56"/>
          <p:cNvSpPr txBox="1"/>
          <p:nvPr/>
        </p:nvSpPr>
        <p:spPr>
          <a:xfrm>
            <a:off x="9330844" y="628888"/>
            <a:ext cx="167039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Molded cookies</a:t>
            </a:r>
            <a:endParaRPr/>
          </a:p>
        </p:txBody>
      </p:sp>
      <p:sp>
        <p:nvSpPr>
          <p:cNvPr id="402" name="Google Shape;402;p56"/>
          <p:cNvSpPr txBox="1"/>
          <p:nvPr/>
        </p:nvSpPr>
        <p:spPr>
          <a:xfrm>
            <a:off x="4559071" y="2841539"/>
            <a:ext cx="3572192" cy="165404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285744" marR="0" lvl="0" indent="-184144" algn="l"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403" name="Google Shape;403;p56"/>
          <p:cNvSpPr txBox="1"/>
          <p:nvPr/>
        </p:nvSpPr>
        <p:spPr>
          <a:xfrm>
            <a:off x="8402409" y="3028833"/>
            <a:ext cx="3563171" cy="165404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285744" marR="0" lvl="0" indent="-184144" algn="l"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7"/>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TYPES OF COOKIES</a:t>
            </a:r>
            <a:endParaRPr/>
          </a:p>
        </p:txBody>
      </p:sp>
      <p:sp>
        <p:nvSpPr>
          <p:cNvPr id="410" name="Google Shape;410;p57"/>
          <p:cNvSpPr txBox="1">
            <a:spLocks noGrp="1"/>
          </p:cNvSpPr>
          <p:nvPr>
            <p:ph type="body" idx="1"/>
          </p:nvPr>
        </p:nvSpPr>
        <p:spPr>
          <a:xfrm>
            <a:off x="609600" y="2824482"/>
            <a:ext cx="3962400" cy="3271518"/>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600"/>
              <a:buChar char="•"/>
            </a:pPr>
            <a:r>
              <a:rPr lang="en-US"/>
              <a:t>Three or four bars of dough</a:t>
            </a:r>
            <a:endParaRPr/>
          </a:p>
          <a:p>
            <a:pPr marL="285744" lvl="0" indent="-285744" algn="l" rtl="0">
              <a:spcBef>
                <a:spcPts val="320"/>
              </a:spcBef>
              <a:spcAft>
                <a:spcPts val="0"/>
              </a:spcAft>
              <a:buSzPts val="1600"/>
              <a:buChar char="•"/>
            </a:pPr>
            <a:r>
              <a:rPr lang="en-US"/>
              <a:t>Length of baking pan</a:t>
            </a:r>
            <a:endParaRPr/>
          </a:p>
          <a:p>
            <a:pPr marL="285744" lvl="0" indent="-285744" algn="l" rtl="0">
              <a:spcBef>
                <a:spcPts val="320"/>
              </a:spcBef>
              <a:spcAft>
                <a:spcPts val="0"/>
              </a:spcAft>
              <a:buSzPts val="1600"/>
              <a:buChar char="•"/>
            </a:pPr>
            <a:r>
              <a:rPr lang="en-US"/>
              <a:t>Slice into small bars</a:t>
            </a:r>
            <a:endParaRPr/>
          </a:p>
          <a:p>
            <a:pPr marL="285744" lvl="0" indent="-285744" algn="l" rtl="0">
              <a:spcBef>
                <a:spcPts val="320"/>
              </a:spcBef>
              <a:spcAft>
                <a:spcPts val="0"/>
              </a:spcAft>
              <a:buSzPts val="1600"/>
              <a:buChar char="•"/>
            </a:pPr>
            <a:r>
              <a:rPr lang="en-US"/>
              <a:t>Biscotti</a:t>
            </a:r>
            <a:endParaRPr/>
          </a:p>
          <a:p>
            <a:pPr marL="342891" lvl="0" indent="-241290" algn="l" rtl="0">
              <a:spcBef>
                <a:spcPts val="320"/>
              </a:spcBef>
              <a:spcAft>
                <a:spcPts val="0"/>
              </a:spcAft>
              <a:buSzPts val="1600"/>
              <a:buNone/>
            </a:pPr>
            <a:endParaRPr/>
          </a:p>
          <a:p>
            <a:pPr marL="342891" lvl="0" indent="-241290" algn="l" rtl="0">
              <a:spcBef>
                <a:spcPts val="320"/>
              </a:spcBef>
              <a:spcAft>
                <a:spcPts val="0"/>
              </a:spcAft>
              <a:buSzPts val="1600"/>
              <a:buNone/>
            </a:pPr>
            <a:endParaRPr/>
          </a:p>
          <a:p>
            <a:pPr marL="342891" lvl="0" indent="-241290" algn="l" rtl="0">
              <a:spcBef>
                <a:spcPts val="320"/>
              </a:spcBef>
              <a:spcAft>
                <a:spcPts val="0"/>
              </a:spcAft>
              <a:buSzPts val="1600"/>
              <a:buNone/>
            </a:pPr>
            <a:endParaRPr/>
          </a:p>
          <a:p>
            <a:pPr marL="285744" lvl="0" indent="-184144" algn="l" rtl="0">
              <a:spcBef>
                <a:spcPts val="320"/>
              </a:spcBef>
              <a:spcAft>
                <a:spcPts val="0"/>
              </a:spcAft>
              <a:buSzPts val="1600"/>
              <a:buNone/>
            </a:pPr>
            <a:endParaRPr/>
          </a:p>
          <a:p>
            <a:pPr marL="342891" lvl="0" indent="-241290" algn="l" rtl="0">
              <a:spcBef>
                <a:spcPts val="320"/>
              </a:spcBef>
              <a:spcAft>
                <a:spcPts val="0"/>
              </a:spcAft>
              <a:buSzPts val="1600"/>
              <a:buNone/>
            </a:pPr>
            <a:endParaRPr/>
          </a:p>
        </p:txBody>
      </p:sp>
      <p:pic>
        <p:nvPicPr>
          <p:cNvPr id="411" name="Google Shape;411;p57"/>
          <p:cNvPicPr preferRelativeResize="0">
            <a:picLocks noGrp="1"/>
          </p:cNvPicPr>
          <p:nvPr>
            <p:ph type="pic" idx="2"/>
          </p:nvPr>
        </p:nvPicPr>
        <p:blipFill rotWithShape="1">
          <a:blip r:embed="rId3">
            <a:alphaModFix/>
          </a:blip>
          <a:srcRect l="-12095" t="22324" r="-12094" b="5822"/>
          <a:stretch/>
        </p:blipFill>
        <p:spPr>
          <a:xfrm>
            <a:off x="812800" y="1148081"/>
            <a:ext cx="3556000" cy="1371600"/>
          </a:xfrm>
          <a:prstGeom prst="rect">
            <a:avLst/>
          </a:prstGeom>
          <a:solidFill>
            <a:schemeClr val="lt1"/>
          </a:solidFill>
          <a:ln w="12700" cap="flat" cmpd="sng">
            <a:solidFill>
              <a:schemeClr val="lt1"/>
            </a:solidFill>
            <a:prstDash val="solid"/>
            <a:round/>
            <a:headEnd type="none" w="sm" len="sm"/>
            <a:tailEnd type="none" w="sm" len="sm"/>
          </a:ln>
        </p:spPr>
      </p:pic>
      <p:sp>
        <p:nvSpPr>
          <p:cNvPr id="412" name="Google Shape;412;p57"/>
          <p:cNvSpPr txBox="1">
            <a:spLocks noGrp="1"/>
          </p:cNvSpPr>
          <p:nvPr>
            <p:ph type="body" idx="3"/>
          </p:nvPr>
        </p:nvSpPr>
        <p:spPr>
          <a:xfrm>
            <a:off x="4978400" y="2824482"/>
            <a:ext cx="3962400" cy="3271518"/>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600"/>
              <a:buChar char="•"/>
            </a:pPr>
            <a:r>
              <a:rPr lang="en-US"/>
              <a:t>Roll dough into log</a:t>
            </a:r>
            <a:endParaRPr/>
          </a:p>
          <a:p>
            <a:pPr marL="285744" lvl="0" indent="-285744" algn="l" rtl="0">
              <a:spcBef>
                <a:spcPts val="320"/>
              </a:spcBef>
              <a:spcAft>
                <a:spcPts val="0"/>
              </a:spcAft>
              <a:buSzPts val="1600"/>
              <a:buChar char="•"/>
            </a:pPr>
            <a:r>
              <a:rPr lang="en-US"/>
              <a:t>Chill and slice before baking</a:t>
            </a:r>
            <a:endParaRPr/>
          </a:p>
          <a:p>
            <a:pPr marL="285744" lvl="0" indent="-285744" algn="l" rtl="0">
              <a:spcBef>
                <a:spcPts val="320"/>
              </a:spcBef>
              <a:spcAft>
                <a:spcPts val="0"/>
              </a:spcAft>
              <a:buSzPts val="1600"/>
              <a:buChar char="•"/>
            </a:pPr>
            <a:r>
              <a:rPr lang="en-US"/>
              <a:t>Butterscotch icebox and chocolate icebox</a:t>
            </a:r>
            <a:endParaRPr/>
          </a:p>
          <a:p>
            <a:pPr marL="342891" lvl="0" indent="-241290" algn="l" rtl="0">
              <a:spcBef>
                <a:spcPts val="320"/>
              </a:spcBef>
              <a:spcAft>
                <a:spcPts val="0"/>
              </a:spcAft>
              <a:buSzPts val="1600"/>
              <a:buNone/>
            </a:pPr>
            <a:endParaRPr/>
          </a:p>
        </p:txBody>
      </p:sp>
      <p:pic>
        <p:nvPicPr>
          <p:cNvPr id="413" name="Google Shape;413;p57"/>
          <p:cNvPicPr preferRelativeResize="0">
            <a:picLocks noGrp="1"/>
          </p:cNvPicPr>
          <p:nvPr>
            <p:ph type="pic" idx="4"/>
          </p:nvPr>
        </p:nvPicPr>
        <p:blipFill rotWithShape="1">
          <a:blip r:embed="rId4">
            <a:alphaModFix/>
          </a:blip>
          <a:srcRect l="-10195" t="18959" r="-10195" b="13688"/>
          <a:stretch/>
        </p:blipFill>
        <p:spPr>
          <a:xfrm>
            <a:off x="5181600" y="1148081"/>
            <a:ext cx="3556000" cy="1371600"/>
          </a:xfrm>
          <a:prstGeom prst="rect">
            <a:avLst/>
          </a:prstGeom>
          <a:solidFill>
            <a:schemeClr val="lt1"/>
          </a:solidFill>
          <a:ln w="12700" cap="flat" cmpd="sng">
            <a:solidFill>
              <a:schemeClr val="lt1"/>
            </a:solidFill>
            <a:prstDash val="solid"/>
            <a:round/>
            <a:headEnd type="none" w="sm" len="sm"/>
            <a:tailEnd type="none" w="sm" len="sm"/>
          </a:ln>
        </p:spPr>
      </p:pic>
      <p:sp>
        <p:nvSpPr>
          <p:cNvPr id="414" name="Google Shape;414;p57"/>
          <p:cNvSpPr txBox="1"/>
          <p:nvPr/>
        </p:nvSpPr>
        <p:spPr>
          <a:xfrm>
            <a:off x="1751282" y="626349"/>
            <a:ext cx="125521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Bar cookies</a:t>
            </a:r>
            <a:endParaRPr/>
          </a:p>
        </p:txBody>
      </p:sp>
      <p:sp>
        <p:nvSpPr>
          <p:cNvPr id="415" name="Google Shape;415;p57"/>
          <p:cNvSpPr txBox="1"/>
          <p:nvPr/>
        </p:nvSpPr>
        <p:spPr>
          <a:xfrm>
            <a:off x="6185189" y="658613"/>
            <a:ext cx="154901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Icebox cookies</a:t>
            </a:r>
            <a:endParaRPr/>
          </a:p>
        </p:txBody>
      </p:sp>
      <p:sp>
        <p:nvSpPr>
          <p:cNvPr id="416" name="Google Shape;416;p57"/>
          <p:cNvSpPr txBox="1"/>
          <p:nvPr/>
        </p:nvSpPr>
        <p:spPr>
          <a:xfrm>
            <a:off x="8402409" y="3028833"/>
            <a:ext cx="3563171" cy="165404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285744" marR="0" lvl="0" indent="-184144" algn="l"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8"/>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TYPES OF COOKIES</a:t>
            </a:r>
            <a:endParaRPr/>
          </a:p>
        </p:txBody>
      </p:sp>
      <p:sp>
        <p:nvSpPr>
          <p:cNvPr id="423" name="Google Shape;423;p58"/>
          <p:cNvSpPr txBox="1">
            <a:spLocks noGrp="1"/>
          </p:cNvSpPr>
          <p:nvPr>
            <p:ph type="body" idx="1"/>
          </p:nvPr>
        </p:nvSpPr>
        <p:spPr>
          <a:xfrm>
            <a:off x="609600" y="2824482"/>
            <a:ext cx="3962400" cy="3271518"/>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600"/>
              <a:buChar char="•"/>
            </a:pPr>
            <a:r>
              <a:rPr lang="en-US"/>
              <a:t>Cut from stiff dough</a:t>
            </a:r>
            <a:endParaRPr/>
          </a:p>
          <a:p>
            <a:pPr marL="285744" lvl="0" indent="-285744" algn="l" rtl="0">
              <a:spcBef>
                <a:spcPts val="320"/>
              </a:spcBef>
              <a:spcAft>
                <a:spcPts val="0"/>
              </a:spcAft>
              <a:buSzPts val="1600"/>
              <a:buChar char="•"/>
            </a:pPr>
            <a:r>
              <a:rPr lang="en-US"/>
              <a:t>Rolled out on baking bench</a:t>
            </a:r>
            <a:endParaRPr/>
          </a:p>
          <a:p>
            <a:pPr marL="285744" lvl="0" indent="-285744" algn="l" rtl="0">
              <a:spcBef>
                <a:spcPts val="320"/>
              </a:spcBef>
              <a:spcAft>
                <a:spcPts val="0"/>
              </a:spcAft>
              <a:buSzPts val="1600"/>
              <a:buChar char="•"/>
            </a:pPr>
            <a:r>
              <a:rPr lang="en-US"/>
              <a:t>Decorated sugar cookies and shortbread</a:t>
            </a:r>
            <a:endParaRPr/>
          </a:p>
          <a:p>
            <a:pPr marL="342891" lvl="0" indent="-241290" algn="l" rtl="0">
              <a:spcBef>
                <a:spcPts val="320"/>
              </a:spcBef>
              <a:spcAft>
                <a:spcPts val="0"/>
              </a:spcAft>
              <a:buSzPts val="1600"/>
              <a:buNone/>
            </a:pPr>
            <a:endParaRPr/>
          </a:p>
          <a:p>
            <a:pPr marL="342891" lvl="0" indent="-241290" algn="l" rtl="0">
              <a:spcBef>
                <a:spcPts val="320"/>
              </a:spcBef>
              <a:spcAft>
                <a:spcPts val="0"/>
              </a:spcAft>
              <a:buSzPts val="1600"/>
              <a:buNone/>
            </a:pPr>
            <a:endParaRPr/>
          </a:p>
          <a:p>
            <a:pPr marL="342891" lvl="0" indent="-241290" algn="l" rtl="0">
              <a:spcBef>
                <a:spcPts val="320"/>
              </a:spcBef>
              <a:spcAft>
                <a:spcPts val="0"/>
              </a:spcAft>
              <a:buSzPts val="1600"/>
              <a:buNone/>
            </a:pPr>
            <a:endParaRPr/>
          </a:p>
          <a:p>
            <a:pPr marL="285744" lvl="0" indent="-184144" algn="l" rtl="0">
              <a:spcBef>
                <a:spcPts val="320"/>
              </a:spcBef>
              <a:spcAft>
                <a:spcPts val="0"/>
              </a:spcAft>
              <a:buSzPts val="1600"/>
              <a:buNone/>
            </a:pPr>
            <a:endParaRPr/>
          </a:p>
          <a:p>
            <a:pPr marL="342891" lvl="0" indent="-241290" algn="l" rtl="0">
              <a:spcBef>
                <a:spcPts val="320"/>
              </a:spcBef>
              <a:spcAft>
                <a:spcPts val="0"/>
              </a:spcAft>
              <a:buSzPts val="1600"/>
              <a:buNone/>
            </a:pPr>
            <a:endParaRPr/>
          </a:p>
        </p:txBody>
      </p:sp>
      <p:pic>
        <p:nvPicPr>
          <p:cNvPr id="424" name="Google Shape;424;p58"/>
          <p:cNvPicPr preferRelativeResize="0">
            <a:picLocks noGrp="1"/>
          </p:cNvPicPr>
          <p:nvPr>
            <p:ph type="pic" idx="2"/>
          </p:nvPr>
        </p:nvPicPr>
        <p:blipFill rotWithShape="1">
          <a:blip r:embed="rId3">
            <a:alphaModFix/>
          </a:blip>
          <a:srcRect l="-84173" t="13405" r="-84174" b="13406"/>
          <a:stretch/>
        </p:blipFill>
        <p:spPr>
          <a:xfrm>
            <a:off x="812800" y="1148081"/>
            <a:ext cx="3556000" cy="1371600"/>
          </a:xfrm>
          <a:prstGeom prst="rect">
            <a:avLst/>
          </a:prstGeom>
          <a:solidFill>
            <a:schemeClr val="lt1"/>
          </a:solidFill>
          <a:ln w="12700" cap="flat" cmpd="sng">
            <a:solidFill>
              <a:schemeClr val="lt1"/>
            </a:solidFill>
            <a:prstDash val="solid"/>
            <a:round/>
            <a:headEnd type="none" w="sm" len="sm"/>
            <a:tailEnd type="none" w="sm" len="sm"/>
          </a:ln>
        </p:spPr>
      </p:pic>
      <p:sp>
        <p:nvSpPr>
          <p:cNvPr id="425" name="Google Shape;425;p58"/>
          <p:cNvSpPr txBox="1">
            <a:spLocks noGrp="1"/>
          </p:cNvSpPr>
          <p:nvPr>
            <p:ph type="body" idx="3"/>
          </p:nvPr>
        </p:nvSpPr>
        <p:spPr>
          <a:xfrm>
            <a:off x="4978400" y="2824482"/>
            <a:ext cx="3962400" cy="3271518"/>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600"/>
              <a:buChar char="•"/>
            </a:pPr>
            <a:r>
              <a:rPr lang="en-US"/>
              <a:t>Pour batter into baking pan</a:t>
            </a:r>
            <a:endParaRPr/>
          </a:p>
          <a:p>
            <a:pPr marL="285744" lvl="0" indent="-285744" algn="l" rtl="0">
              <a:spcBef>
                <a:spcPts val="320"/>
              </a:spcBef>
              <a:spcAft>
                <a:spcPts val="0"/>
              </a:spcAft>
              <a:buSzPts val="1600"/>
              <a:buChar char="•"/>
            </a:pPr>
            <a:r>
              <a:rPr lang="en-US"/>
              <a:t>Slice individual squares or rectangles</a:t>
            </a:r>
            <a:endParaRPr/>
          </a:p>
          <a:p>
            <a:pPr marL="285744" lvl="0" indent="-285744" algn="l" rtl="0">
              <a:spcBef>
                <a:spcPts val="320"/>
              </a:spcBef>
              <a:spcAft>
                <a:spcPts val="0"/>
              </a:spcAft>
              <a:buSzPts val="1600"/>
              <a:buChar char="•"/>
            </a:pPr>
            <a:r>
              <a:rPr lang="en-US"/>
              <a:t>Brownies, butterscotch brownies, or blondies</a:t>
            </a:r>
            <a:endParaRPr/>
          </a:p>
          <a:p>
            <a:pPr marL="0" lvl="0" indent="0" algn="l" rtl="0">
              <a:spcBef>
                <a:spcPts val="320"/>
              </a:spcBef>
              <a:spcAft>
                <a:spcPts val="0"/>
              </a:spcAft>
              <a:buSzPts val="1600"/>
              <a:buNone/>
            </a:pPr>
            <a:endParaRPr/>
          </a:p>
        </p:txBody>
      </p:sp>
      <p:pic>
        <p:nvPicPr>
          <p:cNvPr id="426" name="Google Shape;426;p58"/>
          <p:cNvPicPr preferRelativeResize="0">
            <a:picLocks noGrp="1"/>
          </p:cNvPicPr>
          <p:nvPr>
            <p:ph type="pic" idx="4"/>
          </p:nvPr>
        </p:nvPicPr>
        <p:blipFill rotWithShape="1">
          <a:blip r:embed="rId4">
            <a:alphaModFix/>
          </a:blip>
          <a:srcRect l="-28803" t="3773" r="-28803" b="5038"/>
          <a:stretch/>
        </p:blipFill>
        <p:spPr>
          <a:xfrm>
            <a:off x="5181600" y="1148081"/>
            <a:ext cx="3556000" cy="1371600"/>
          </a:xfrm>
          <a:prstGeom prst="rect">
            <a:avLst/>
          </a:prstGeom>
          <a:solidFill>
            <a:schemeClr val="lt1"/>
          </a:solidFill>
          <a:ln w="12700" cap="flat" cmpd="sng">
            <a:solidFill>
              <a:schemeClr val="lt1"/>
            </a:solidFill>
            <a:prstDash val="solid"/>
            <a:round/>
            <a:headEnd type="none" w="sm" len="sm"/>
            <a:tailEnd type="none" w="sm" len="sm"/>
          </a:ln>
        </p:spPr>
      </p:pic>
      <p:sp>
        <p:nvSpPr>
          <p:cNvPr id="427" name="Google Shape;427;p58"/>
          <p:cNvSpPr txBox="1"/>
          <p:nvPr/>
        </p:nvSpPr>
        <p:spPr>
          <a:xfrm>
            <a:off x="1582523" y="658613"/>
            <a:ext cx="152471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Rolled cookies</a:t>
            </a:r>
            <a:endParaRPr/>
          </a:p>
        </p:txBody>
      </p:sp>
      <p:sp>
        <p:nvSpPr>
          <p:cNvPr id="428" name="Google Shape;428;p58"/>
          <p:cNvSpPr txBox="1"/>
          <p:nvPr/>
        </p:nvSpPr>
        <p:spPr>
          <a:xfrm>
            <a:off x="6222829" y="577333"/>
            <a:ext cx="147367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Sheet cookies</a:t>
            </a:r>
            <a:endParaRPr/>
          </a:p>
        </p:txBody>
      </p:sp>
      <p:sp>
        <p:nvSpPr>
          <p:cNvPr id="429" name="Google Shape;429;p58"/>
          <p:cNvSpPr txBox="1"/>
          <p:nvPr/>
        </p:nvSpPr>
        <p:spPr>
          <a:xfrm>
            <a:off x="8402409" y="3028833"/>
            <a:ext cx="3563171" cy="165404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285744" marR="0" lvl="0" indent="-184144" algn="l"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9"/>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QUICK BREADS</a:t>
            </a:r>
            <a:endParaRPr/>
          </a:p>
        </p:txBody>
      </p:sp>
      <p:sp>
        <p:nvSpPr>
          <p:cNvPr id="436" name="Google Shape;436;p59"/>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800"/>
              <a:buChar char="•"/>
            </a:pPr>
            <a:r>
              <a:rPr lang="en-US"/>
              <a:t>Any baked good not leavened by yeast or eggs</a:t>
            </a:r>
            <a:endParaRPr/>
          </a:p>
          <a:p>
            <a:pPr marL="285744" lvl="0" indent="-285744" algn="l" rtl="0">
              <a:spcBef>
                <a:spcPts val="360"/>
              </a:spcBef>
              <a:spcAft>
                <a:spcPts val="0"/>
              </a:spcAft>
              <a:buSzPts val="1800"/>
              <a:buChar char="•"/>
            </a:pPr>
            <a:r>
              <a:rPr lang="en-US"/>
              <a:t>Chemical leaveners</a:t>
            </a:r>
            <a:endParaRPr/>
          </a:p>
          <a:p>
            <a:pPr marL="285744" lvl="0" indent="-285744" algn="l" rtl="0">
              <a:spcBef>
                <a:spcPts val="360"/>
              </a:spcBef>
              <a:spcAft>
                <a:spcPts val="0"/>
              </a:spcAft>
              <a:buSzPts val="1800"/>
              <a:buChar char="•"/>
            </a:pPr>
            <a:r>
              <a:rPr lang="en-US"/>
              <a:t>Biscuits, muffins, scones, banana bread, soda bread, pancakes and waffles</a:t>
            </a:r>
            <a:endParaRPr/>
          </a:p>
          <a:p>
            <a:pPr marL="285744" lvl="0" indent="-285744" algn="l" rtl="0">
              <a:spcBef>
                <a:spcPts val="360"/>
              </a:spcBef>
              <a:spcAft>
                <a:spcPts val="0"/>
              </a:spcAft>
              <a:buSzPts val="1800"/>
              <a:buChar char="•"/>
            </a:pPr>
            <a:r>
              <a:rPr lang="en-US"/>
              <a:t>Three methods for mixing quick breads</a:t>
            </a:r>
            <a:endParaRPr/>
          </a:p>
          <a:p>
            <a:pPr marL="742932" lvl="1" indent="-285744" algn="l" rtl="0">
              <a:spcBef>
                <a:spcPts val="320"/>
              </a:spcBef>
              <a:spcAft>
                <a:spcPts val="0"/>
              </a:spcAft>
              <a:buSzPts val="1600"/>
              <a:buChar char="o"/>
            </a:pPr>
            <a:r>
              <a:rPr lang="en-US"/>
              <a:t>Creaming method</a:t>
            </a:r>
            <a:endParaRPr/>
          </a:p>
          <a:p>
            <a:pPr marL="742932" lvl="1" indent="-285744" algn="l" rtl="0">
              <a:spcBef>
                <a:spcPts val="320"/>
              </a:spcBef>
              <a:spcAft>
                <a:spcPts val="0"/>
              </a:spcAft>
              <a:buSzPts val="1600"/>
              <a:buChar char="o"/>
            </a:pPr>
            <a:r>
              <a:rPr lang="en-US"/>
              <a:t>Muffin method</a:t>
            </a:r>
            <a:endParaRPr/>
          </a:p>
          <a:p>
            <a:pPr marL="742932" lvl="1" indent="-285744" algn="l" rtl="0">
              <a:spcBef>
                <a:spcPts val="320"/>
              </a:spcBef>
              <a:spcAft>
                <a:spcPts val="0"/>
              </a:spcAft>
              <a:buSzPts val="1600"/>
              <a:buChar char="o"/>
            </a:pPr>
            <a:r>
              <a:rPr lang="en-US"/>
              <a:t>Biscuit method</a:t>
            </a:r>
            <a:endParaRPr/>
          </a:p>
          <a:p>
            <a:pPr marL="342891" lvl="0" indent="-228590" algn="l" rtl="0">
              <a:spcBef>
                <a:spcPts val="360"/>
              </a:spcBef>
              <a:spcAft>
                <a:spcPts val="0"/>
              </a:spcAft>
              <a:buSzPts val="1800"/>
              <a:buNone/>
            </a:pPr>
            <a:endParaRPr/>
          </a:p>
          <a:p>
            <a:pPr marL="342891" lvl="0" indent="-228590" algn="l" rtl="0">
              <a:spcBef>
                <a:spcPts val="360"/>
              </a:spcBef>
              <a:spcAft>
                <a:spcPts val="0"/>
              </a:spcAft>
              <a:buSzPts val="1800"/>
              <a:buNone/>
            </a:pPr>
            <a:endParaRPr/>
          </a:p>
          <a:p>
            <a:pPr marL="342891" lvl="0" indent="-228590" algn="l" rtl="0">
              <a:spcBef>
                <a:spcPts val="360"/>
              </a:spcBef>
              <a:spcAft>
                <a:spcPts val="0"/>
              </a:spcAft>
              <a:buSzPts val="1800"/>
              <a:buNone/>
            </a:pPr>
            <a:endParaRPr/>
          </a:p>
          <a:p>
            <a:pPr marL="342891" lvl="0" indent="-228590" algn="l" rtl="0">
              <a:spcBef>
                <a:spcPts val="360"/>
              </a:spcBef>
              <a:spcAft>
                <a:spcPts val="0"/>
              </a:spcAft>
              <a:buSzPts val="1800"/>
              <a:buNone/>
            </a:pPr>
            <a:endParaRPr/>
          </a:p>
          <a:p>
            <a:pPr marL="285744" lvl="0" indent="-171444" algn="l" rtl="0">
              <a:spcBef>
                <a:spcPts val="360"/>
              </a:spcBef>
              <a:spcAft>
                <a:spcPts val="0"/>
              </a:spcAft>
              <a:buSzPts val="1800"/>
              <a:buNone/>
            </a:pPr>
            <a:endParaRPr/>
          </a:p>
          <a:p>
            <a:pPr marL="342891" lvl="0" indent="-228590" algn="l" rtl="0">
              <a:spcBef>
                <a:spcPts val="360"/>
              </a:spcBef>
              <a:spcAft>
                <a:spcPts val="0"/>
              </a:spcAft>
              <a:buSzPts val="18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0"/>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THE THREE METHODS OF PREPARING QUICK BREADS</a:t>
            </a:r>
            <a:endParaRPr/>
          </a:p>
        </p:txBody>
      </p:sp>
      <p:sp>
        <p:nvSpPr>
          <p:cNvPr id="443" name="Google Shape;443;p60"/>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Creaming method:</a:t>
            </a:r>
            <a:endParaRPr/>
          </a:p>
          <a:p>
            <a:pPr marL="285744" lvl="0" indent="-285744" algn="l" rtl="0">
              <a:spcBef>
                <a:spcPts val="360"/>
              </a:spcBef>
              <a:spcAft>
                <a:spcPts val="0"/>
              </a:spcAft>
              <a:buSzPts val="1800"/>
              <a:buChar char="•"/>
            </a:pPr>
            <a:r>
              <a:rPr lang="en-US"/>
              <a:t>Fat creamed with sugar</a:t>
            </a:r>
            <a:endParaRPr/>
          </a:p>
          <a:p>
            <a:pPr marL="285744" lvl="0" indent="-285744" algn="l" rtl="0">
              <a:spcBef>
                <a:spcPts val="360"/>
              </a:spcBef>
              <a:spcAft>
                <a:spcPts val="0"/>
              </a:spcAft>
              <a:buSzPts val="1800"/>
              <a:buChar char="•"/>
            </a:pPr>
            <a:r>
              <a:rPr lang="en-US"/>
              <a:t>Electric mixer with paddle attachment</a:t>
            </a:r>
            <a:endParaRPr/>
          </a:p>
          <a:p>
            <a:pPr marL="285744" lvl="0" indent="-285744" algn="l" rtl="0">
              <a:spcBef>
                <a:spcPts val="360"/>
              </a:spcBef>
              <a:spcAft>
                <a:spcPts val="0"/>
              </a:spcAft>
              <a:buSzPts val="1800"/>
              <a:buChar char="•"/>
            </a:pPr>
            <a:r>
              <a:rPr lang="en-US"/>
              <a:t>Mix until creamy</a:t>
            </a:r>
            <a:endParaRPr/>
          </a:p>
          <a:p>
            <a:pPr marL="285744" lvl="0" indent="-285744" algn="l" rtl="0">
              <a:spcBef>
                <a:spcPts val="360"/>
              </a:spcBef>
              <a:spcAft>
                <a:spcPts val="0"/>
              </a:spcAft>
              <a:buSzPts val="1800"/>
              <a:buChar char="•"/>
            </a:pPr>
            <a:r>
              <a:rPr lang="en-US"/>
              <a:t>Add dry ingredients gradually</a:t>
            </a:r>
            <a:endParaRPr/>
          </a:p>
          <a:p>
            <a:pPr marL="285744" lvl="0" indent="-285744" algn="l" rtl="0">
              <a:spcBef>
                <a:spcPts val="360"/>
              </a:spcBef>
              <a:spcAft>
                <a:spcPts val="0"/>
              </a:spcAft>
              <a:buSzPts val="1800"/>
              <a:buChar char="•"/>
            </a:pPr>
            <a:r>
              <a:rPr lang="en-US"/>
              <a:t>Chocolate chip or raisin spice muffins</a:t>
            </a:r>
            <a:endParaRPr/>
          </a:p>
          <a:p>
            <a:pPr marL="342891" lvl="0" indent="-228590" algn="l" rtl="0">
              <a:spcBef>
                <a:spcPts val="360"/>
              </a:spcBef>
              <a:spcAft>
                <a:spcPts val="0"/>
              </a:spcAft>
              <a:buSzPts val="1800"/>
              <a:buNone/>
            </a:pPr>
            <a:endParaRPr/>
          </a:p>
          <a:p>
            <a:pPr marL="342891" lvl="0" indent="-228590" algn="l" rtl="0">
              <a:spcBef>
                <a:spcPts val="360"/>
              </a:spcBef>
              <a:spcAft>
                <a:spcPts val="0"/>
              </a:spcAft>
              <a:buSzPts val="1800"/>
              <a:buNone/>
            </a:pPr>
            <a:endParaRPr/>
          </a:p>
          <a:p>
            <a:pPr marL="342891" lvl="0" indent="-228590" algn="l" rtl="0">
              <a:spcBef>
                <a:spcPts val="360"/>
              </a:spcBef>
              <a:spcAft>
                <a:spcPts val="0"/>
              </a:spcAft>
              <a:buSzPts val="1800"/>
              <a:buNone/>
            </a:pPr>
            <a:endParaRPr/>
          </a:p>
          <a:p>
            <a:pPr marL="342891" lvl="0" indent="-228590" algn="l" rtl="0">
              <a:spcBef>
                <a:spcPts val="360"/>
              </a:spcBef>
              <a:spcAft>
                <a:spcPts val="0"/>
              </a:spcAft>
              <a:buSzPts val="1800"/>
              <a:buNone/>
            </a:pPr>
            <a:endParaRPr/>
          </a:p>
          <a:p>
            <a:pPr marL="285744" lvl="0" indent="-171444" algn="l" rtl="0">
              <a:spcBef>
                <a:spcPts val="360"/>
              </a:spcBef>
              <a:spcAft>
                <a:spcPts val="0"/>
              </a:spcAft>
              <a:buSzPts val="1800"/>
              <a:buNone/>
            </a:pPr>
            <a:endParaRPr/>
          </a:p>
          <a:p>
            <a:pPr marL="342891" lvl="0" indent="-228590" algn="l" rtl="0">
              <a:spcBef>
                <a:spcPts val="360"/>
              </a:spcBef>
              <a:spcAft>
                <a:spcPts val="0"/>
              </a:spcAft>
              <a:buSzPts val="1800"/>
              <a:buNone/>
            </a:pPr>
            <a:endParaRPr/>
          </a:p>
        </p:txBody>
      </p:sp>
      <p:pic>
        <p:nvPicPr>
          <p:cNvPr id="444" name="Google Shape;444;p60"/>
          <p:cNvPicPr preferRelativeResize="0">
            <a:picLocks noGrp="1"/>
          </p:cNvPicPr>
          <p:nvPr>
            <p:ph type="pic" idx="2"/>
          </p:nvPr>
        </p:nvPicPr>
        <p:blipFill rotWithShape="1">
          <a:blip r:embed="rId3">
            <a:alphaModFix/>
          </a:blip>
          <a:srcRect t="6405" b="6405"/>
          <a:stretch/>
        </p:blipFill>
        <p:spPr>
          <a:xfrm>
            <a:off x="7518400" y="1447800"/>
            <a:ext cx="4064000" cy="23622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1"/>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THE THREE METHODS OF PREPARING QUICK BREADS</a:t>
            </a:r>
            <a:endParaRPr/>
          </a:p>
        </p:txBody>
      </p:sp>
      <p:sp>
        <p:nvSpPr>
          <p:cNvPr id="451" name="Google Shape;451;p61"/>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Muffin method:</a:t>
            </a:r>
            <a:endParaRPr/>
          </a:p>
          <a:p>
            <a:pPr marL="285744" lvl="0" indent="-285744" algn="l" rtl="0">
              <a:spcBef>
                <a:spcPts val="360"/>
              </a:spcBef>
              <a:spcAft>
                <a:spcPts val="0"/>
              </a:spcAft>
              <a:buSzPts val="1800"/>
              <a:buChar char="•"/>
            </a:pPr>
            <a:r>
              <a:rPr lang="en-US"/>
              <a:t>Liquid/melted fat and dry ingredients</a:t>
            </a:r>
            <a:endParaRPr/>
          </a:p>
          <a:p>
            <a:pPr marL="285744" lvl="0" indent="-285744" algn="l" rtl="0">
              <a:spcBef>
                <a:spcPts val="360"/>
              </a:spcBef>
              <a:spcAft>
                <a:spcPts val="0"/>
              </a:spcAft>
              <a:buSzPts val="1800"/>
              <a:buChar char="•"/>
            </a:pPr>
            <a:r>
              <a:rPr lang="en-US"/>
              <a:t>Mix by hand or use paddle attachment</a:t>
            </a:r>
            <a:endParaRPr/>
          </a:p>
          <a:p>
            <a:pPr marL="285744" lvl="0" indent="-285744" algn="l" rtl="0">
              <a:spcBef>
                <a:spcPts val="360"/>
              </a:spcBef>
              <a:spcAft>
                <a:spcPts val="0"/>
              </a:spcAft>
              <a:buSzPts val="1800"/>
              <a:buChar char="•"/>
            </a:pPr>
            <a:r>
              <a:rPr lang="en-US"/>
              <a:t>Cornbread and blueberry muffins; pancakes</a:t>
            </a:r>
            <a:endParaRPr/>
          </a:p>
          <a:p>
            <a:pPr marL="342891" lvl="0" indent="-228590" algn="l" rtl="0">
              <a:spcBef>
                <a:spcPts val="360"/>
              </a:spcBef>
              <a:spcAft>
                <a:spcPts val="0"/>
              </a:spcAft>
              <a:buSzPts val="1800"/>
              <a:buNone/>
            </a:pPr>
            <a:endParaRPr/>
          </a:p>
          <a:p>
            <a:pPr marL="342891" lvl="0" indent="-228590" algn="l" rtl="0">
              <a:spcBef>
                <a:spcPts val="360"/>
              </a:spcBef>
              <a:spcAft>
                <a:spcPts val="0"/>
              </a:spcAft>
              <a:buSzPts val="1800"/>
              <a:buNone/>
            </a:pPr>
            <a:endParaRPr/>
          </a:p>
          <a:p>
            <a:pPr marL="342891" lvl="0" indent="-228590" algn="l" rtl="0">
              <a:spcBef>
                <a:spcPts val="360"/>
              </a:spcBef>
              <a:spcAft>
                <a:spcPts val="0"/>
              </a:spcAft>
              <a:buSzPts val="1800"/>
              <a:buNone/>
            </a:pPr>
            <a:endParaRPr/>
          </a:p>
          <a:p>
            <a:pPr marL="342891" lvl="0" indent="-228590" algn="l" rtl="0">
              <a:spcBef>
                <a:spcPts val="360"/>
              </a:spcBef>
              <a:spcAft>
                <a:spcPts val="0"/>
              </a:spcAft>
              <a:buSzPts val="1800"/>
              <a:buNone/>
            </a:pPr>
            <a:endParaRPr/>
          </a:p>
          <a:p>
            <a:pPr marL="285744" lvl="0" indent="-171444" algn="l" rtl="0">
              <a:spcBef>
                <a:spcPts val="360"/>
              </a:spcBef>
              <a:spcAft>
                <a:spcPts val="0"/>
              </a:spcAft>
              <a:buSzPts val="1800"/>
              <a:buNone/>
            </a:pPr>
            <a:endParaRPr/>
          </a:p>
          <a:p>
            <a:pPr marL="342891" lvl="0" indent="-228590" algn="l" rtl="0">
              <a:spcBef>
                <a:spcPts val="360"/>
              </a:spcBef>
              <a:spcAft>
                <a:spcPts val="0"/>
              </a:spcAft>
              <a:buSzPts val="1800"/>
              <a:buNone/>
            </a:pPr>
            <a:endParaRPr/>
          </a:p>
        </p:txBody>
      </p:sp>
      <p:pic>
        <p:nvPicPr>
          <p:cNvPr id="452" name="Google Shape;452;p61"/>
          <p:cNvPicPr preferRelativeResize="0">
            <a:picLocks noGrp="1"/>
          </p:cNvPicPr>
          <p:nvPr>
            <p:ph type="pic" idx="2"/>
          </p:nvPr>
        </p:nvPicPr>
        <p:blipFill rotWithShape="1">
          <a:blip r:embed="rId3">
            <a:alphaModFix/>
          </a:blip>
          <a:srcRect l="25570" t="32230" r="28018" b="27306"/>
          <a:stretch/>
        </p:blipFill>
        <p:spPr>
          <a:xfrm>
            <a:off x="7518400" y="1447800"/>
            <a:ext cx="4064000" cy="23622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2"/>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THE THREE METHODS OF PREPARING QUICK BREADS</a:t>
            </a:r>
            <a:endParaRPr/>
          </a:p>
        </p:txBody>
      </p:sp>
      <p:sp>
        <p:nvSpPr>
          <p:cNvPr id="459" name="Google Shape;459;p62"/>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Biscuit method:</a:t>
            </a:r>
            <a:endParaRPr/>
          </a:p>
          <a:p>
            <a:pPr marL="285744" lvl="0" indent="-285744" algn="l" rtl="0">
              <a:spcBef>
                <a:spcPts val="360"/>
              </a:spcBef>
              <a:spcAft>
                <a:spcPts val="0"/>
              </a:spcAft>
              <a:buSzPts val="1800"/>
              <a:buChar char="•"/>
            </a:pPr>
            <a:r>
              <a:rPr lang="en-US"/>
              <a:t>Solid fat “cut” into flour by hand</a:t>
            </a:r>
            <a:endParaRPr/>
          </a:p>
          <a:p>
            <a:pPr marL="285744" lvl="0" indent="-285744" algn="l" rtl="0">
              <a:spcBef>
                <a:spcPts val="360"/>
              </a:spcBef>
              <a:spcAft>
                <a:spcPts val="0"/>
              </a:spcAft>
              <a:buSzPts val="1800"/>
              <a:buChar char="•"/>
            </a:pPr>
            <a:r>
              <a:rPr lang="en-US"/>
              <a:t>Pea-size pieces</a:t>
            </a:r>
            <a:endParaRPr/>
          </a:p>
          <a:p>
            <a:pPr marL="285744" lvl="0" indent="-285744" algn="l" rtl="0">
              <a:spcBef>
                <a:spcPts val="360"/>
              </a:spcBef>
              <a:spcAft>
                <a:spcPts val="0"/>
              </a:spcAft>
              <a:buSzPts val="1800"/>
              <a:buChar char="•"/>
            </a:pPr>
            <a:r>
              <a:rPr lang="en-US"/>
              <a:t>Use very cold ingredients</a:t>
            </a:r>
            <a:endParaRPr/>
          </a:p>
          <a:p>
            <a:pPr marL="285744" lvl="0" indent="-285744" algn="l" rtl="0">
              <a:spcBef>
                <a:spcPts val="360"/>
              </a:spcBef>
              <a:spcAft>
                <a:spcPts val="0"/>
              </a:spcAft>
              <a:buSzPts val="1800"/>
              <a:buChar char="•"/>
            </a:pPr>
            <a:r>
              <a:rPr lang="en-US"/>
              <a:t>Buttermilk biscuits, cornbread biscuits</a:t>
            </a:r>
            <a:endParaRPr/>
          </a:p>
          <a:p>
            <a:pPr marL="342891" lvl="0" indent="-228590" algn="l" rtl="0">
              <a:spcBef>
                <a:spcPts val="360"/>
              </a:spcBef>
              <a:spcAft>
                <a:spcPts val="0"/>
              </a:spcAft>
              <a:buSzPts val="1800"/>
              <a:buNone/>
            </a:pPr>
            <a:endParaRPr/>
          </a:p>
          <a:p>
            <a:pPr marL="342891" lvl="0" indent="-228590" algn="l" rtl="0">
              <a:spcBef>
                <a:spcPts val="360"/>
              </a:spcBef>
              <a:spcAft>
                <a:spcPts val="0"/>
              </a:spcAft>
              <a:buSzPts val="1800"/>
              <a:buNone/>
            </a:pPr>
            <a:endParaRPr/>
          </a:p>
          <a:p>
            <a:pPr marL="342891" lvl="0" indent="-228590" algn="l" rtl="0">
              <a:spcBef>
                <a:spcPts val="360"/>
              </a:spcBef>
              <a:spcAft>
                <a:spcPts val="0"/>
              </a:spcAft>
              <a:buSzPts val="1800"/>
              <a:buNone/>
            </a:pPr>
            <a:endParaRPr/>
          </a:p>
          <a:p>
            <a:pPr marL="342891" lvl="0" indent="-228590" algn="l" rtl="0">
              <a:spcBef>
                <a:spcPts val="360"/>
              </a:spcBef>
              <a:spcAft>
                <a:spcPts val="0"/>
              </a:spcAft>
              <a:buSzPts val="1800"/>
              <a:buNone/>
            </a:pPr>
            <a:endParaRPr/>
          </a:p>
          <a:p>
            <a:pPr marL="285744" lvl="0" indent="-171444" algn="l" rtl="0">
              <a:spcBef>
                <a:spcPts val="360"/>
              </a:spcBef>
              <a:spcAft>
                <a:spcPts val="0"/>
              </a:spcAft>
              <a:buSzPts val="1800"/>
              <a:buNone/>
            </a:pPr>
            <a:endParaRPr/>
          </a:p>
          <a:p>
            <a:pPr marL="342891" lvl="0" indent="-228590" algn="l" rtl="0">
              <a:spcBef>
                <a:spcPts val="360"/>
              </a:spcBef>
              <a:spcAft>
                <a:spcPts val="0"/>
              </a:spcAft>
              <a:buSzPts val="1800"/>
              <a:buNone/>
            </a:pPr>
            <a:endParaRPr/>
          </a:p>
        </p:txBody>
      </p:sp>
      <p:pic>
        <p:nvPicPr>
          <p:cNvPr id="460" name="Google Shape;460;p62"/>
          <p:cNvPicPr preferRelativeResize="0">
            <a:picLocks noGrp="1"/>
          </p:cNvPicPr>
          <p:nvPr>
            <p:ph type="pic" idx="2"/>
          </p:nvPr>
        </p:nvPicPr>
        <p:blipFill rotWithShape="1">
          <a:blip r:embed="rId3">
            <a:alphaModFix/>
          </a:blip>
          <a:srcRect l="17242" t="27533" r="19168" b="17025"/>
          <a:stretch/>
        </p:blipFill>
        <p:spPr>
          <a:xfrm>
            <a:off x="7518400" y="1447800"/>
            <a:ext cx="4064000" cy="23622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3"/>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CREAMING METHOD FOR QUICK BREADS</a:t>
            </a:r>
            <a:endParaRPr/>
          </a:p>
        </p:txBody>
      </p:sp>
      <p:sp>
        <p:nvSpPr>
          <p:cNvPr id="467" name="Google Shape;467;p63"/>
          <p:cNvSpPr txBox="1">
            <a:spLocks noGrp="1"/>
          </p:cNvSpPr>
          <p:nvPr>
            <p:ph type="body" idx="1"/>
          </p:nvPr>
        </p:nvSpPr>
        <p:spPr>
          <a:xfrm>
            <a:off x="609600" y="2824482"/>
            <a:ext cx="3556000" cy="3271518"/>
          </a:xfrm>
          <a:prstGeom prst="rect">
            <a:avLst/>
          </a:prstGeom>
          <a:noFill/>
          <a:ln>
            <a:noFill/>
          </a:ln>
        </p:spPr>
        <p:txBody>
          <a:bodyPr spcFirstLastPara="1" wrap="square" lIns="91425" tIns="45700" rIns="91425" bIns="45700" anchor="t" anchorCtr="0">
            <a:noAutofit/>
          </a:bodyPr>
          <a:lstStyle/>
          <a:p>
            <a:pPr marL="342891" lvl="0" indent="-342891" algn="l" rtl="0">
              <a:spcBef>
                <a:spcPts val="0"/>
              </a:spcBef>
              <a:spcAft>
                <a:spcPts val="0"/>
              </a:spcAft>
              <a:buSzPts val="1600"/>
              <a:buFont typeface="Arial"/>
              <a:buAutoNum type="arabicPeriod"/>
            </a:pPr>
            <a:r>
              <a:rPr lang="en-US"/>
              <a:t>Cream fat and sugar</a:t>
            </a:r>
            <a:endParaRPr/>
          </a:p>
          <a:p>
            <a:pPr marL="742932" lvl="1" indent="-285744" algn="l" rtl="0">
              <a:spcBef>
                <a:spcPts val="280"/>
              </a:spcBef>
              <a:spcAft>
                <a:spcPts val="0"/>
              </a:spcAft>
              <a:buSzPts val="1400"/>
              <a:buChar char="o"/>
            </a:pPr>
            <a:r>
              <a:rPr lang="en-US"/>
              <a:t>Three to four minutes</a:t>
            </a:r>
            <a:endParaRPr/>
          </a:p>
          <a:p>
            <a:pPr marL="342900" lvl="0" indent="-342900" algn="l" rtl="0">
              <a:spcBef>
                <a:spcPts val="320"/>
              </a:spcBef>
              <a:spcAft>
                <a:spcPts val="0"/>
              </a:spcAft>
              <a:buSzPts val="1600"/>
              <a:buFont typeface="Calibri"/>
              <a:buAutoNum type="arabicPeriod"/>
            </a:pPr>
            <a:r>
              <a:rPr lang="en-US"/>
              <a:t>Add eggs with liquids</a:t>
            </a:r>
            <a:endParaRPr/>
          </a:p>
          <a:p>
            <a:pPr marL="342891" lvl="0" indent="-241290" algn="l" rtl="0">
              <a:spcBef>
                <a:spcPts val="320"/>
              </a:spcBef>
              <a:spcAft>
                <a:spcPts val="0"/>
              </a:spcAft>
              <a:buSzPts val="1600"/>
              <a:buNone/>
            </a:pPr>
            <a:endParaRPr/>
          </a:p>
          <a:p>
            <a:pPr marL="285744" lvl="0" indent="-184144" algn="l" rtl="0">
              <a:spcBef>
                <a:spcPts val="320"/>
              </a:spcBef>
              <a:spcAft>
                <a:spcPts val="0"/>
              </a:spcAft>
              <a:buSzPts val="1600"/>
              <a:buNone/>
            </a:pPr>
            <a:endParaRPr/>
          </a:p>
          <a:p>
            <a:pPr marL="342891" lvl="0" indent="-241290" algn="l" rtl="0">
              <a:spcBef>
                <a:spcPts val="320"/>
              </a:spcBef>
              <a:spcAft>
                <a:spcPts val="0"/>
              </a:spcAft>
              <a:buSzPts val="1600"/>
              <a:buNone/>
            </a:pPr>
            <a:endParaRPr/>
          </a:p>
        </p:txBody>
      </p:sp>
      <p:pic>
        <p:nvPicPr>
          <p:cNvPr id="468" name="Google Shape;468;p63"/>
          <p:cNvPicPr preferRelativeResize="0">
            <a:picLocks noGrp="1"/>
          </p:cNvPicPr>
          <p:nvPr>
            <p:ph type="pic" idx="2"/>
          </p:nvPr>
        </p:nvPicPr>
        <p:blipFill rotWithShape="1">
          <a:blip r:embed="rId3">
            <a:alphaModFix/>
          </a:blip>
          <a:srcRect t="17339" b="17339"/>
          <a:stretch/>
        </p:blipFill>
        <p:spPr>
          <a:xfrm>
            <a:off x="812800" y="1148081"/>
            <a:ext cx="3149600" cy="1371600"/>
          </a:xfrm>
          <a:prstGeom prst="rect">
            <a:avLst/>
          </a:prstGeom>
          <a:noFill/>
          <a:ln w="12700" cap="flat" cmpd="sng">
            <a:solidFill>
              <a:schemeClr val="lt1"/>
            </a:solidFill>
            <a:prstDash val="solid"/>
            <a:round/>
            <a:headEnd type="none" w="sm" len="sm"/>
            <a:tailEnd type="none" w="sm" len="sm"/>
          </a:ln>
        </p:spPr>
      </p:pic>
      <p:pic>
        <p:nvPicPr>
          <p:cNvPr id="469" name="Google Shape;469;p63"/>
          <p:cNvPicPr preferRelativeResize="0">
            <a:picLocks noGrp="1"/>
          </p:cNvPicPr>
          <p:nvPr>
            <p:ph type="pic" idx="3"/>
          </p:nvPr>
        </p:nvPicPr>
        <p:blipFill rotWithShape="1">
          <a:blip r:embed="rId4">
            <a:alphaModFix/>
          </a:blip>
          <a:srcRect t="17339" b="17339"/>
          <a:stretch/>
        </p:blipFill>
        <p:spPr>
          <a:xfrm>
            <a:off x="4673600" y="1143000"/>
            <a:ext cx="3149600" cy="1371600"/>
          </a:xfrm>
          <a:prstGeom prst="rect">
            <a:avLst/>
          </a:prstGeom>
          <a:noFill/>
          <a:ln w="12700" cap="flat" cmpd="sng">
            <a:solidFill>
              <a:schemeClr val="lt1"/>
            </a:solidFill>
            <a:prstDash val="solid"/>
            <a:round/>
            <a:headEnd type="none" w="sm" len="sm"/>
            <a:tailEnd type="none" w="sm" len="sm"/>
          </a:ln>
        </p:spPr>
      </p:pic>
      <p:pic>
        <p:nvPicPr>
          <p:cNvPr id="470" name="Google Shape;470;p63"/>
          <p:cNvPicPr preferRelativeResize="0">
            <a:picLocks noGrp="1"/>
          </p:cNvPicPr>
          <p:nvPr>
            <p:ph type="pic" idx="4"/>
          </p:nvPr>
        </p:nvPicPr>
        <p:blipFill rotWithShape="1">
          <a:blip r:embed="rId5">
            <a:alphaModFix/>
          </a:blip>
          <a:srcRect t="17339" b="17339"/>
          <a:stretch/>
        </p:blipFill>
        <p:spPr>
          <a:xfrm>
            <a:off x="8534400" y="1148080"/>
            <a:ext cx="3149600" cy="1371600"/>
          </a:xfrm>
          <a:prstGeom prst="rect">
            <a:avLst/>
          </a:prstGeom>
          <a:noFill/>
          <a:ln w="12700" cap="flat" cmpd="sng">
            <a:solidFill>
              <a:schemeClr val="lt1"/>
            </a:solidFill>
            <a:prstDash val="solid"/>
            <a:round/>
            <a:headEnd type="none" w="sm" len="sm"/>
            <a:tailEnd type="none" w="sm" len="sm"/>
          </a:ln>
        </p:spPr>
      </p:pic>
      <p:sp>
        <p:nvSpPr>
          <p:cNvPr id="471" name="Google Shape;471;p63"/>
          <p:cNvSpPr txBox="1">
            <a:spLocks noGrp="1"/>
          </p:cNvSpPr>
          <p:nvPr>
            <p:ph type="body" idx="5"/>
          </p:nvPr>
        </p:nvSpPr>
        <p:spPr>
          <a:xfrm>
            <a:off x="4470400" y="2824483"/>
            <a:ext cx="3556000" cy="3271519"/>
          </a:xfrm>
          <a:prstGeom prst="rect">
            <a:avLst/>
          </a:prstGeom>
          <a:noFill/>
          <a:ln>
            <a:noFill/>
          </a:ln>
        </p:spPr>
        <p:txBody>
          <a:bodyPr spcFirstLastPara="1" wrap="square" lIns="91425" tIns="45700" rIns="91425" bIns="45700" anchor="t" anchorCtr="0">
            <a:noAutofit/>
          </a:bodyPr>
          <a:lstStyle/>
          <a:p>
            <a:pPr marL="342891" lvl="0" indent="-342891" algn="l" rtl="0">
              <a:spcBef>
                <a:spcPts val="0"/>
              </a:spcBef>
              <a:spcAft>
                <a:spcPts val="0"/>
              </a:spcAft>
              <a:buSzPts val="1600"/>
              <a:buAutoNum type="arabicPeriod" startAt="3"/>
            </a:pPr>
            <a:r>
              <a:rPr lang="en-US"/>
              <a:t>Add combined liquids</a:t>
            </a:r>
            <a:endParaRPr/>
          </a:p>
          <a:p>
            <a:pPr marL="742932" lvl="1" indent="-285744" algn="l" rtl="0">
              <a:spcBef>
                <a:spcPts val="280"/>
              </a:spcBef>
              <a:spcAft>
                <a:spcPts val="0"/>
              </a:spcAft>
              <a:buSzPts val="1400"/>
              <a:buChar char="o"/>
            </a:pPr>
            <a:r>
              <a:rPr lang="en-US"/>
              <a:t>Blend thoroughly</a:t>
            </a:r>
            <a:endParaRPr/>
          </a:p>
          <a:p>
            <a:pPr marL="742932" lvl="1" indent="-285744" algn="l" rtl="0">
              <a:spcBef>
                <a:spcPts val="280"/>
              </a:spcBef>
              <a:spcAft>
                <a:spcPts val="0"/>
              </a:spcAft>
              <a:buSzPts val="1400"/>
              <a:buChar char="o"/>
            </a:pPr>
            <a:r>
              <a:rPr lang="en-US"/>
              <a:t>Scrape sides</a:t>
            </a:r>
            <a:endParaRPr/>
          </a:p>
          <a:p>
            <a:pPr marL="0" lvl="0" indent="0" algn="l" rtl="0">
              <a:spcBef>
                <a:spcPts val="320"/>
              </a:spcBef>
              <a:spcAft>
                <a:spcPts val="0"/>
              </a:spcAft>
              <a:buSzPts val="1600"/>
              <a:buNone/>
            </a:pPr>
            <a:endParaRPr/>
          </a:p>
        </p:txBody>
      </p:sp>
      <p:sp>
        <p:nvSpPr>
          <p:cNvPr id="472" name="Google Shape;472;p63"/>
          <p:cNvSpPr txBox="1">
            <a:spLocks noGrp="1"/>
          </p:cNvSpPr>
          <p:nvPr>
            <p:ph type="body" idx="6"/>
          </p:nvPr>
        </p:nvSpPr>
        <p:spPr>
          <a:xfrm>
            <a:off x="8331200" y="2819403"/>
            <a:ext cx="3556000" cy="3276599"/>
          </a:xfrm>
          <a:prstGeom prst="rect">
            <a:avLst/>
          </a:prstGeom>
          <a:noFill/>
          <a:ln>
            <a:noFill/>
          </a:ln>
        </p:spPr>
        <p:txBody>
          <a:bodyPr spcFirstLastPara="1" wrap="square" lIns="91425" tIns="45700" rIns="91425" bIns="45700" anchor="t" anchorCtr="0">
            <a:noAutofit/>
          </a:bodyPr>
          <a:lstStyle/>
          <a:p>
            <a:pPr marL="342891" lvl="0" indent="-342891" algn="l" rtl="0">
              <a:spcBef>
                <a:spcPts val="0"/>
              </a:spcBef>
              <a:spcAft>
                <a:spcPts val="0"/>
              </a:spcAft>
              <a:buSzPts val="1600"/>
              <a:buAutoNum type="arabicPeriod" startAt="4"/>
            </a:pPr>
            <a:r>
              <a:rPr lang="en-US"/>
              <a:t>Add sifted dry ingredients</a:t>
            </a:r>
            <a:endParaRPr/>
          </a:p>
          <a:p>
            <a:pPr marL="742932" lvl="1" indent="-285744" algn="l" rtl="0">
              <a:spcBef>
                <a:spcPts val="280"/>
              </a:spcBef>
              <a:spcAft>
                <a:spcPts val="0"/>
              </a:spcAft>
              <a:buSzPts val="1400"/>
              <a:buChar char="o"/>
            </a:pPr>
            <a:r>
              <a:rPr lang="en-US"/>
              <a:t>Mix until just incorporated</a:t>
            </a:r>
            <a:endParaRPr/>
          </a:p>
          <a:p>
            <a:pPr marL="0" lvl="0" indent="0" algn="l" rtl="0">
              <a:spcBef>
                <a:spcPts val="320"/>
              </a:spcBef>
              <a:spcAft>
                <a:spcPts val="0"/>
              </a:spcAft>
              <a:buSzPts val="1600"/>
              <a:buNone/>
            </a:pPr>
            <a:endParaRPr/>
          </a:p>
        </p:txBody>
      </p:sp>
      <p:sp>
        <p:nvSpPr>
          <p:cNvPr id="473" name="Google Shape;473;p63"/>
          <p:cNvSpPr txBox="1"/>
          <p:nvPr/>
        </p:nvSpPr>
        <p:spPr>
          <a:xfrm>
            <a:off x="1131526" y="3740334"/>
            <a:ext cx="2547847" cy="181950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285744" marR="0" lvl="0" indent="-184144" algn="l"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474" name="Google Shape;474;p63"/>
          <p:cNvSpPr txBox="1"/>
          <p:nvPr/>
        </p:nvSpPr>
        <p:spPr>
          <a:xfrm>
            <a:off x="7989526" y="3782946"/>
            <a:ext cx="2547847" cy="181950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285744" marR="0" lvl="0" indent="-184144" algn="l"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4"/>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MUFFIN METHOD FOR QUICK BREADS</a:t>
            </a:r>
            <a:endParaRPr/>
          </a:p>
        </p:txBody>
      </p:sp>
      <p:sp>
        <p:nvSpPr>
          <p:cNvPr id="481" name="Google Shape;481;p64"/>
          <p:cNvSpPr txBox="1">
            <a:spLocks noGrp="1"/>
          </p:cNvSpPr>
          <p:nvPr>
            <p:ph type="body" idx="1"/>
          </p:nvPr>
        </p:nvSpPr>
        <p:spPr>
          <a:xfrm>
            <a:off x="609600" y="2824482"/>
            <a:ext cx="3556000" cy="3271518"/>
          </a:xfrm>
          <a:prstGeom prst="rect">
            <a:avLst/>
          </a:prstGeom>
          <a:noFill/>
          <a:ln>
            <a:noFill/>
          </a:ln>
        </p:spPr>
        <p:txBody>
          <a:bodyPr spcFirstLastPara="1" wrap="square" lIns="91425" tIns="45700" rIns="91425" bIns="45700" anchor="t" anchorCtr="0">
            <a:noAutofit/>
          </a:bodyPr>
          <a:lstStyle/>
          <a:p>
            <a:pPr marL="342891" lvl="0" indent="-342891" algn="l" rtl="0">
              <a:spcBef>
                <a:spcPts val="0"/>
              </a:spcBef>
              <a:spcAft>
                <a:spcPts val="0"/>
              </a:spcAft>
              <a:buSzPts val="1600"/>
              <a:buFont typeface="Calibri"/>
              <a:buAutoNum type="arabicPeriod"/>
            </a:pPr>
            <a:r>
              <a:rPr lang="en-US"/>
              <a:t>Mix dry ingredients—30 seconds</a:t>
            </a:r>
            <a:endParaRPr/>
          </a:p>
          <a:p>
            <a:pPr marL="342891" lvl="0" indent="-241290" algn="l" rtl="0">
              <a:spcBef>
                <a:spcPts val="320"/>
              </a:spcBef>
              <a:spcAft>
                <a:spcPts val="0"/>
              </a:spcAft>
              <a:buSzPts val="1600"/>
              <a:buNone/>
            </a:pPr>
            <a:endParaRPr/>
          </a:p>
          <a:p>
            <a:pPr marL="342891" lvl="0" indent="-241290" algn="l" rtl="0">
              <a:spcBef>
                <a:spcPts val="320"/>
              </a:spcBef>
              <a:spcAft>
                <a:spcPts val="0"/>
              </a:spcAft>
              <a:buSzPts val="1600"/>
              <a:buNone/>
            </a:pPr>
            <a:endParaRPr/>
          </a:p>
          <a:p>
            <a:pPr marL="285744" lvl="0" indent="-184144" algn="l" rtl="0">
              <a:spcBef>
                <a:spcPts val="320"/>
              </a:spcBef>
              <a:spcAft>
                <a:spcPts val="0"/>
              </a:spcAft>
              <a:buSzPts val="1600"/>
              <a:buNone/>
            </a:pPr>
            <a:endParaRPr/>
          </a:p>
          <a:p>
            <a:pPr marL="342891" lvl="0" indent="-241290" algn="l" rtl="0">
              <a:spcBef>
                <a:spcPts val="320"/>
              </a:spcBef>
              <a:spcAft>
                <a:spcPts val="0"/>
              </a:spcAft>
              <a:buSzPts val="1600"/>
              <a:buNone/>
            </a:pPr>
            <a:endParaRPr/>
          </a:p>
        </p:txBody>
      </p:sp>
      <p:pic>
        <p:nvPicPr>
          <p:cNvPr id="482" name="Google Shape;482;p64"/>
          <p:cNvPicPr preferRelativeResize="0">
            <a:picLocks noGrp="1"/>
          </p:cNvPicPr>
          <p:nvPr>
            <p:ph type="pic" idx="2"/>
          </p:nvPr>
        </p:nvPicPr>
        <p:blipFill rotWithShape="1">
          <a:blip r:embed="rId3">
            <a:alphaModFix/>
          </a:blip>
          <a:srcRect t="17339" b="17339"/>
          <a:stretch/>
        </p:blipFill>
        <p:spPr>
          <a:xfrm>
            <a:off x="812800" y="1148081"/>
            <a:ext cx="3149600" cy="1371600"/>
          </a:xfrm>
          <a:prstGeom prst="rect">
            <a:avLst/>
          </a:prstGeom>
          <a:noFill/>
          <a:ln w="12700" cap="flat" cmpd="sng">
            <a:solidFill>
              <a:schemeClr val="lt1"/>
            </a:solidFill>
            <a:prstDash val="solid"/>
            <a:round/>
            <a:headEnd type="none" w="sm" len="sm"/>
            <a:tailEnd type="none" w="sm" len="sm"/>
          </a:ln>
        </p:spPr>
      </p:pic>
      <p:pic>
        <p:nvPicPr>
          <p:cNvPr id="483" name="Google Shape;483;p64"/>
          <p:cNvPicPr preferRelativeResize="0">
            <a:picLocks noGrp="1"/>
          </p:cNvPicPr>
          <p:nvPr>
            <p:ph type="pic" idx="3"/>
          </p:nvPr>
        </p:nvPicPr>
        <p:blipFill rotWithShape="1">
          <a:blip r:embed="rId4">
            <a:alphaModFix/>
          </a:blip>
          <a:srcRect t="17339" b="17339"/>
          <a:stretch/>
        </p:blipFill>
        <p:spPr>
          <a:xfrm>
            <a:off x="4673600" y="1143000"/>
            <a:ext cx="3149600" cy="1371600"/>
          </a:xfrm>
          <a:prstGeom prst="rect">
            <a:avLst/>
          </a:prstGeom>
          <a:noFill/>
          <a:ln w="12700" cap="flat" cmpd="sng">
            <a:solidFill>
              <a:schemeClr val="lt1"/>
            </a:solidFill>
            <a:prstDash val="solid"/>
            <a:round/>
            <a:headEnd type="none" w="sm" len="sm"/>
            <a:tailEnd type="none" w="sm" len="sm"/>
          </a:ln>
        </p:spPr>
      </p:pic>
      <p:pic>
        <p:nvPicPr>
          <p:cNvPr id="484" name="Google Shape;484;p64"/>
          <p:cNvPicPr preferRelativeResize="0">
            <a:picLocks noGrp="1"/>
          </p:cNvPicPr>
          <p:nvPr>
            <p:ph type="pic" idx="4"/>
          </p:nvPr>
        </p:nvPicPr>
        <p:blipFill rotWithShape="1">
          <a:blip r:embed="rId5">
            <a:alphaModFix/>
          </a:blip>
          <a:srcRect t="17339" b="17339"/>
          <a:stretch/>
        </p:blipFill>
        <p:spPr>
          <a:xfrm>
            <a:off x="8534400" y="1148080"/>
            <a:ext cx="3149600" cy="1371600"/>
          </a:xfrm>
          <a:prstGeom prst="rect">
            <a:avLst/>
          </a:prstGeom>
          <a:noFill/>
          <a:ln w="12700" cap="flat" cmpd="sng">
            <a:solidFill>
              <a:schemeClr val="lt1"/>
            </a:solidFill>
            <a:prstDash val="solid"/>
            <a:round/>
            <a:headEnd type="none" w="sm" len="sm"/>
            <a:tailEnd type="none" w="sm" len="sm"/>
          </a:ln>
        </p:spPr>
      </p:pic>
      <p:sp>
        <p:nvSpPr>
          <p:cNvPr id="485" name="Google Shape;485;p64"/>
          <p:cNvSpPr txBox="1">
            <a:spLocks noGrp="1"/>
          </p:cNvSpPr>
          <p:nvPr>
            <p:ph type="body" idx="5"/>
          </p:nvPr>
        </p:nvSpPr>
        <p:spPr>
          <a:xfrm>
            <a:off x="4470400" y="2824483"/>
            <a:ext cx="3556000" cy="327151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Font typeface="Calibri"/>
              <a:buAutoNum type="arabicPeriod" startAt="2"/>
            </a:pPr>
            <a:r>
              <a:rPr lang="en-US"/>
              <a:t>Combine all liquids</a:t>
            </a:r>
            <a:endParaRPr/>
          </a:p>
          <a:p>
            <a:pPr marL="342891" lvl="0" indent="-241290" algn="l" rtl="0">
              <a:spcBef>
                <a:spcPts val="320"/>
              </a:spcBef>
              <a:spcAft>
                <a:spcPts val="0"/>
              </a:spcAft>
              <a:buSzPts val="1600"/>
              <a:buNone/>
            </a:pPr>
            <a:endParaRPr/>
          </a:p>
        </p:txBody>
      </p:sp>
      <p:sp>
        <p:nvSpPr>
          <p:cNvPr id="486" name="Google Shape;486;p64"/>
          <p:cNvSpPr txBox="1">
            <a:spLocks noGrp="1"/>
          </p:cNvSpPr>
          <p:nvPr>
            <p:ph type="body" idx="6"/>
          </p:nvPr>
        </p:nvSpPr>
        <p:spPr>
          <a:xfrm>
            <a:off x="8331200" y="2819403"/>
            <a:ext cx="3556000" cy="327659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Font typeface="Calibri"/>
              <a:buAutoNum type="arabicPeriod" startAt="3"/>
            </a:pPr>
            <a:r>
              <a:rPr lang="en-US"/>
              <a:t>Add liquids to dry ingredients</a:t>
            </a:r>
            <a:endParaRPr/>
          </a:p>
          <a:p>
            <a:pPr marL="742932" lvl="1" indent="-285744" algn="l" rtl="0">
              <a:spcBef>
                <a:spcPts val="280"/>
              </a:spcBef>
              <a:spcAft>
                <a:spcPts val="0"/>
              </a:spcAft>
              <a:buSzPts val="1400"/>
              <a:buChar char="o"/>
            </a:pPr>
            <a:r>
              <a:rPr lang="en-US"/>
              <a:t>Mix until just incorporated</a:t>
            </a:r>
            <a:endParaRPr/>
          </a:p>
          <a:p>
            <a:pPr marL="342891" lvl="0" indent="-241290" algn="l" rtl="0">
              <a:spcBef>
                <a:spcPts val="320"/>
              </a:spcBef>
              <a:spcAft>
                <a:spcPts val="0"/>
              </a:spcAft>
              <a:buSzPts val="1600"/>
              <a:buNone/>
            </a:pPr>
            <a:endParaRPr/>
          </a:p>
        </p:txBody>
      </p:sp>
      <p:sp>
        <p:nvSpPr>
          <p:cNvPr id="487" name="Google Shape;487;p64"/>
          <p:cNvSpPr txBox="1"/>
          <p:nvPr/>
        </p:nvSpPr>
        <p:spPr>
          <a:xfrm>
            <a:off x="1131526" y="3740334"/>
            <a:ext cx="2547847" cy="181950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285744" marR="0" lvl="0" indent="-184144" algn="l"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488" name="Google Shape;488;p64"/>
          <p:cNvSpPr txBox="1"/>
          <p:nvPr/>
        </p:nvSpPr>
        <p:spPr>
          <a:xfrm>
            <a:off x="7989526" y="3782946"/>
            <a:ext cx="2547847" cy="181950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285744" marR="0" lvl="0" indent="-184144" algn="l"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5"/>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BISCUIT METHOD FOR QUICK BREADS</a:t>
            </a:r>
            <a:endParaRPr/>
          </a:p>
        </p:txBody>
      </p:sp>
      <p:sp>
        <p:nvSpPr>
          <p:cNvPr id="495" name="Google Shape;495;p65"/>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342891" lvl="0" indent="-342891" algn="l" rtl="0">
              <a:spcBef>
                <a:spcPts val="0"/>
              </a:spcBef>
              <a:spcAft>
                <a:spcPts val="0"/>
              </a:spcAft>
              <a:buSzPts val="1800"/>
              <a:buAutoNum type="arabicPeriod"/>
            </a:pPr>
            <a:r>
              <a:rPr lang="en-US"/>
              <a:t>Sift dry ingredients</a:t>
            </a:r>
            <a:endParaRPr/>
          </a:p>
          <a:p>
            <a:pPr marL="342891" lvl="0" indent="-342891" algn="l" rtl="0">
              <a:spcBef>
                <a:spcPts val="360"/>
              </a:spcBef>
              <a:spcAft>
                <a:spcPts val="0"/>
              </a:spcAft>
              <a:buSzPts val="1800"/>
              <a:buAutoNum type="arabicPeriod"/>
            </a:pPr>
            <a:r>
              <a:rPr lang="en-US"/>
              <a:t>Cut solid fat into flour</a:t>
            </a:r>
            <a:endParaRPr/>
          </a:p>
          <a:p>
            <a:pPr marL="742932" lvl="1" indent="-285744" algn="l" rtl="0">
              <a:spcBef>
                <a:spcPts val="320"/>
              </a:spcBef>
              <a:spcAft>
                <a:spcPts val="0"/>
              </a:spcAft>
              <a:buSzPts val="1600"/>
              <a:buChar char="o"/>
            </a:pPr>
            <a:r>
              <a:rPr lang="en-US"/>
              <a:t>Pea-size pieces</a:t>
            </a:r>
            <a:endParaRPr/>
          </a:p>
          <a:p>
            <a:pPr marL="342891" lvl="0" indent="-342891" algn="l" rtl="0">
              <a:spcBef>
                <a:spcPts val="360"/>
              </a:spcBef>
              <a:spcAft>
                <a:spcPts val="0"/>
              </a:spcAft>
              <a:buSzPts val="1800"/>
              <a:buAutoNum type="arabicPeriod"/>
            </a:pPr>
            <a:r>
              <a:rPr lang="en-US"/>
              <a:t>Combine liquids and add to dry ingredients</a:t>
            </a:r>
            <a:endParaRPr/>
          </a:p>
          <a:p>
            <a:pPr marL="742932" lvl="1" indent="-285744" algn="l" rtl="0">
              <a:spcBef>
                <a:spcPts val="320"/>
              </a:spcBef>
              <a:spcAft>
                <a:spcPts val="0"/>
              </a:spcAft>
              <a:buSzPts val="1600"/>
              <a:buChar char="o"/>
            </a:pPr>
            <a:r>
              <a:rPr lang="en-US"/>
              <a:t>Mix until just incorporated</a:t>
            </a:r>
            <a:endParaRPr/>
          </a:p>
          <a:p>
            <a:pPr marL="342891" lvl="0" indent="-342891" algn="l" rtl="0">
              <a:spcBef>
                <a:spcPts val="360"/>
              </a:spcBef>
              <a:spcAft>
                <a:spcPts val="0"/>
              </a:spcAft>
              <a:buSzPts val="1800"/>
              <a:buAutoNum type="arabicPeriod"/>
            </a:pPr>
            <a:r>
              <a:rPr lang="en-US"/>
              <a:t>Shape kneaded dough into round ball</a:t>
            </a:r>
            <a:endParaRPr/>
          </a:p>
          <a:p>
            <a:pPr marL="742932" lvl="1" indent="-285744" algn="l" rtl="0">
              <a:spcBef>
                <a:spcPts val="320"/>
              </a:spcBef>
              <a:spcAft>
                <a:spcPts val="0"/>
              </a:spcAft>
              <a:buSzPts val="1600"/>
              <a:buChar char="o"/>
            </a:pPr>
            <a:r>
              <a:rPr lang="en-US"/>
              <a:t>Fold in half and rotate 90 degrees</a:t>
            </a:r>
            <a:endParaRPr/>
          </a:p>
          <a:p>
            <a:pPr marL="342891" lvl="0" indent="-342891" algn="l" rtl="0">
              <a:spcBef>
                <a:spcPts val="360"/>
              </a:spcBef>
              <a:spcAft>
                <a:spcPts val="0"/>
              </a:spcAft>
              <a:buSzPts val="1800"/>
              <a:buAutoNum type="arabicPeriod"/>
            </a:pPr>
            <a:r>
              <a:rPr lang="en-US"/>
              <a:t>Repeat kneading process three to four times</a:t>
            </a:r>
            <a:endParaRPr/>
          </a:p>
          <a:p>
            <a:pPr marL="742932" lvl="1" indent="-285744" algn="l" rtl="0">
              <a:spcBef>
                <a:spcPts val="320"/>
              </a:spcBef>
              <a:spcAft>
                <a:spcPts val="0"/>
              </a:spcAft>
              <a:buSzPts val="1600"/>
              <a:buChar char="o"/>
            </a:pPr>
            <a:r>
              <a:rPr lang="en-US"/>
              <a:t>Do not overmix</a:t>
            </a:r>
            <a:endParaRPr/>
          </a:p>
          <a:p>
            <a:pPr marL="342891" lvl="0" indent="-228590" algn="l" rtl="0">
              <a:spcBef>
                <a:spcPts val="360"/>
              </a:spcBef>
              <a:spcAft>
                <a:spcPts val="0"/>
              </a:spcAft>
              <a:buSzPts val="1800"/>
              <a:buNone/>
            </a:pPr>
            <a:endParaRPr/>
          </a:p>
          <a:p>
            <a:pPr marL="342891" lvl="0" indent="-228590" algn="l" rtl="0">
              <a:spcBef>
                <a:spcPts val="360"/>
              </a:spcBef>
              <a:spcAft>
                <a:spcPts val="0"/>
              </a:spcAft>
              <a:buSzPts val="1800"/>
              <a:buNone/>
            </a:pPr>
            <a:endParaRPr/>
          </a:p>
          <a:p>
            <a:pPr marL="342891" lvl="0" indent="-228590" algn="l" rtl="0">
              <a:spcBef>
                <a:spcPts val="360"/>
              </a:spcBef>
              <a:spcAft>
                <a:spcPts val="0"/>
              </a:spcAft>
              <a:buSzPts val="1800"/>
              <a:buNone/>
            </a:pPr>
            <a:endParaRPr/>
          </a:p>
          <a:p>
            <a:pPr marL="342891" lvl="0" indent="-228590" algn="l" rtl="0">
              <a:spcBef>
                <a:spcPts val="360"/>
              </a:spcBef>
              <a:spcAft>
                <a:spcPts val="0"/>
              </a:spcAft>
              <a:buSzPts val="1800"/>
              <a:buNone/>
            </a:pPr>
            <a:endParaRPr/>
          </a:p>
          <a:p>
            <a:pPr marL="342891" lvl="0" indent="-228590" algn="l" rtl="0">
              <a:spcBef>
                <a:spcPts val="360"/>
              </a:spcBef>
              <a:spcAft>
                <a:spcPts val="0"/>
              </a:spcAft>
              <a:buSzPts val="1800"/>
              <a:buNone/>
            </a:pPr>
            <a:endParaRPr/>
          </a:p>
          <a:p>
            <a:pPr marL="285744" lvl="0" indent="-171444" algn="l" rtl="0">
              <a:spcBef>
                <a:spcPts val="360"/>
              </a:spcBef>
              <a:spcAft>
                <a:spcPts val="0"/>
              </a:spcAft>
              <a:buSzPts val="1800"/>
              <a:buNone/>
            </a:pPr>
            <a:endParaRPr/>
          </a:p>
          <a:p>
            <a:pPr marL="342891" lvl="0" indent="-228590" algn="l" rtl="0">
              <a:spcBef>
                <a:spcPts val="360"/>
              </a:spcBef>
              <a:spcAft>
                <a:spcPts val="0"/>
              </a:spcAft>
              <a:buSzPts val="1800"/>
              <a:buNone/>
            </a:pPr>
            <a:endParaRPr/>
          </a:p>
        </p:txBody>
      </p:sp>
      <p:pic>
        <p:nvPicPr>
          <p:cNvPr id="496" name="Google Shape;496;p65"/>
          <p:cNvPicPr preferRelativeResize="0">
            <a:picLocks noGrp="1"/>
          </p:cNvPicPr>
          <p:nvPr>
            <p:ph type="pic" idx="2"/>
          </p:nvPr>
        </p:nvPicPr>
        <p:blipFill rotWithShape="1">
          <a:blip r:embed="rId3">
            <a:alphaModFix/>
          </a:blip>
          <a:srcRect t="21071" b="21070"/>
          <a:stretch/>
        </p:blipFill>
        <p:spPr>
          <a:xfrm>
            <a:off x="7518400" y="1143000"/>
            <a:ext cx="3556000" cy="1371600"/>
          </a:xfrm>
          <a:prstGeom prst="rect">
            <a:avLst/>
          </a:prstGeom>
          <a:noFill/>
          <a:ln w="12700" cap="flat" cmpd="sng">
            <a:solidFill>
              <a:schemeClr val="lt1"/>
            </a:solidFill>
            <a:prstDash val="solid"/>
            <a:round/>
            <a:headEnd type="none" w="sm" len="sm"/>
            <a:tailEnd type="none" w="sm" len="sm"/>
          </a:ln>
        </p:spPr>
      </p:pic>
      <p:pic>
        <p:nvPicPr>
          <p:cNvPr id="497" name="Google Shape;497;p65"/>
          <p:cNvPicPr preferRelativeResize="0">
            <a:picLocks noGrp="1"/>
          </p:cNvPicPr>
          <p:nvPr>
            <p:ph type="pic" idx="3"/>
          </p:nvPr>
        </p:nvPicPr>
        <p:blipFill rotWithShape="1">
          <a:blip r:embed="rId4">
            <a:alphaModFix/>
          </a:blip>
          <a:srcRect t="21071" b="21070"/>
          <a:stretch/>
        </p:blipFill>
        <p:spPr>
          <a:xfrm>
            <a:off x="7518400" y="2895600"/>
            <a:ext cx="3556000" cy="1371600"/>
          </a:xfrm>
          <a:prstGeom prst="rect">
            <a:avLst/>
          </a:prstGeom>
          <a:noFill/>
          <a:ln w="12700" cap="flat" cmpd="sng">
            <a:solidFill>
              <a:schemeClr val="lt1"/>
            </a:solidFill>
            <a:prstDash val="solid"/>
            <a:round/>
            <a:headEnd type="none" w="sm" len="sm"/>
            <a:tailEnd type="none" w="sm" len="sm"/>
          </a:ln>
        </p:spPr>
      </p:pic>
      <p:pic>
        <p:nvPicPr>
          <p:cNvPr id="498" name="Google Shape;498;p65"/>
          <p:cNvPicPr preferRelativeResize="0">
            <a:picLocks noGrp="1"/>
          </p:cNvPicPr>
          <p:nvPr>
            <p:ph type="pic" idx="4"/>
          </p:nvPr>
        </p:nvPicPr>
        <p:blipFill rotWithShape="1">
          <a:blip r:embed="rId5">
            <a:alphaModFix/>
          </a:blip>
          <a:srcRect t="21071" b="21070"/>
          <a:stretch/>
        </p:blipFill>
        <p:spPr>
          <a:xfrm>
            <a:off x="7518400" y="4648200"/>
            <a:ext cx="3556000" cy="13716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9"/>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BAKER’S INGREDIENTS</a:t>
            </a:r>
            <a:endParaRPr/>
          </a:p>
        </p:txBody>
      </p:sp>
      <p:sp>
        <p:nvSpPr>
          <p:cNvPr id="249" name="Google Shape;249;p39"/>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Strengtheners:</a:t>
            </a:r>
            <a:endParaRPr/>
          </a:p>
          <a:p>
            <a:pPr marL="285744" lvl="0" indent="-285744" algn="l" rtl="0">
              <a:spcBef>
                <a:spcPts val="360"/>
              </a:spcBef>
              <a:spcAft>
                <a:spcPts val="0"/>
              </a:spcAft>
              <a:buSzPts val="1800"/>
              <a:buChar char="•"/>
            </a:pPr>
            <a:r>
              <a:rPr lang="en-US"/>
              <a:t>Stability</a:t>
            </a:r>
            <a:endParaRPr/>
          </a:p>
          <a:p>
            <a:pPr marL="285744" lvl="0" indent="-285744" algn="l" rtl="0">
              <a:spcBef>
                <a:spcPts val="360"/>
              </a:spcBef>
              <a:spcAft>
                <a:spcPts val="0"/>
              </a:spcAft>
              <a:buSzPts val="1800"/>
              <a:buChar char="•"/>
            </a:pPr>
            <a:r>
              <a:rPr lang="en-US"/>
              <a:t>Main strengthener used</a:t>
            </a:r>
            <a:endParaRPr/>
          </a:p>
          <a:p>
            <a:pPr marL="285744" lvl="0" indent="-285744" algn="l" rtl="0">
              <a:spcBef>
                <a:spcPts val="360"/>
              </a:spcBef>
              <a:spcAft>
                <a:spcPts val="0"/>
              </a:spcAft>
              <a:buSzPts val="1800"/>
              <a:buChar char="•"/>
            </a:pPr>
            <a:r>
              <a:rPr lang="en-US"/>
              <a:t>Check gluten content—nutrition label</a:t>
            </a:r>
            <a:endParaRPr/>
          </a:p>
          <a:p>
            <a:pPr marL="285744" lvl="0" indent="-285744" algn="l" rtl="0">
              <a:spcBef>
                <a:spcPts val="360"/>
              </a:spcBef>
              <a:spcAft>
                <a:spcPts val="0"/>
              </a:spcAft>
              <a:buSzPts val="1800"/>
              <a:buChar char="•"/>
            </a:pPr>
            <a:r>
              <a:rPr lang="en-US"/>
              <a:t>Higher protein = higher gluten</a:t>
            </a:r>
            <a:endParaRPr/>
          </a:p>
          <a:p>
            <a:pPr marL="285744" lvl="0" indent="-285744" algn="l" rtl="0">
              <a:spcBef>
                <a:spcPts val="360"/>
              </a:spcBef>
              <a:spcAft>
                <a:spcPts val="0"/>
              </a:spcAft>
              <a:buSzPts val="1800"/>
              <a:buChar char="•"/>
            </a:pPr>
            <a:r>
              <a:rPr lang="en-US"/>
              <a:t>Gluten—protein in flour</a:t>
            </a:r>
            <a:endParaRPr/>
          </a:p>
          <a:p>
            <a:pPr marL="285744" lvl="0" indent="-285744" algn="l" rtl="0">
              <a:spcBef>
                <a:spcPts val="360"/>
              </a:spcBef>
              <a:spcAft>
                <a:spcPts val="0"/>
              </a:spcAft>
              <a:buSzPts val="1800"/>
              <a:buChar char="•"/>
            </a:pPr>
            <a:r>
              <a:rPr lang="en-US"/>
              <a:t>Too much mixing, working, kneading = elastic and stretchy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0"/>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TYPES OF WHEAT FLOUR</a:t>
            </a:r>
            <a:endParaRPr/>
          </a:p>
        </p:txBody>
      </p:sp>
      <p:sp>
        <p:nvSpPr>
          <p:cNvPr id="256" name="Google Shape;256;p40"/>
          <p:cNvSpPr txBox="1">
            <a:spLocks noGrp="1"/>
          </p:cNvSpPr>
          <p:nvPr>
            <p:ph type="body" idx="1"/>
          </p:nvPr>
        </p:nvSpPr>
        <p:spPr>
          <a:xfrm>
            <a:off x="609600" y="2824482"/>
            <a:ext cx="3556000" cy="3271518"/>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600"/>
              <a:buChar char="•"/>
            </a:pPr>
            <a:r>
              <a:rPr lang="en-US"/>
              <a:t>Between pastry and bread flour</a:t>
            </a:r>
            <a:endParaRPr/>
          </a:p>
          <a:p>
            <a:pPr marL="285744" lvl="0" indent="-285744" algn="l" rtl="0">
              <a:spcBef>
                <a:spcPts val="320"/>
              </a:spcBef>
              <a:spcAft>
                <a:spcPts val="0"/>
              </a:spcAft>
              <a:buSzPts val="1600"/>
              <a:buChar char="•"/>
            </a:pPr>
            <a:r>
              <a:rPr lang="en-US"/>
              <a:t>Cookies, biscuits, general production work</a:t>
            </a:r>
            <a:endParaRPr/>
          </a:p>
          <a:p>
            <a:pPr marL="285744" lvl="0" indent="-285744" algn="l" rtl="0">
              <a:spcBef>
                <a:spcPts val="320"/>
              </a:spcBef>
              <a:spcAft>
                <a:spcPts val="0"/>
              </a:spcAft>
              <a:buSzPts val="1600"/>
              <a:buChar char="•"/>
            </a:pPr>
            <a:r>
              <a:rPr lang="en-US"/>
              <a:t>Gluten content 10%–12%</a:t>
            </a:r>
            <a:endParaRPr/>
          </a:p>
        </p:txBody>
      </p:sp>
      <p:pic>
        <p:nvPicPr>
          <p:cNvPr id="257" name="Google Shape;257;p40"/>
          <p:cNvPicPr preferRelativeResize="0">
            <a:picLocks noGrp="1"/>
          </p:cNvPicPr>
          <p:nvPr>
            <p:ph type="pic" idx="2"/>
          </p:nvPr>
        </p:nvPicPr>
        <p:blipFill rotWithShape="1">
          <a:blip r:embed="rId3">
            <a:alphaModFix/>
          </a:blip>
          <a:srcRect l="29971" t="35425" r="36204" b="44633"/>
          <a:stretch/>
        </p:blipFill>
        <p:spPr>
          <a:xfrm>
            <a:off x="812800" y="1148081"/>
            <a:ext cx="3149600" cy="1371600"/>
          </a:xfrm>
          <a:prstGeom prst="rect">
            <a:avLst/>
          </a:prstGeom>
          <a:noFill/>
          <a:ln w="12700" cap="flat" cmpd="sng">
            <a:solidFill>
              <a:schemeClr val="lt1"/>
            </a:solidFill>
            <a:prstDash val="solid"/>
            <a:round/>
            <a:headEnd type="none" w="sm" len="sm"/>
            <a:tailEnd type="none" w="sm" len="sm"/>
          </a:ln>
        </p:spPr>
      </p:pic>
      <p:pic>
        <p:nvPicPr>
          <p:cNvPr id="258" name="Google Shape;258;p40"/>
          <p:cNvPicPr preferRelativeResize="0">
            <a:picLocks noGrp="1"/>
          </p:cNvPicPr>
          <p:nvPr>
            <p:ph type="pic" idx="3"/>
          </p:nvPr>
        </p:nvPicPr>
        <p:blipFill rotWithShape="1">
          <a:blip r:embed="rId4">
            <a:alphaModFix/>
          </a:blip>
          <a:srcRect l="31650" t="36902" r="35845" b="43934"/>
          <a:stretch/>
        </p:blipFill>
        <p:spPr>
          <a:xfrm>
            <a:off x="4673600" y="1143000"/>
            <a:ext cx="3149600" cy="1371600"/>
          </a:xfrm>
          <a:prstGeom prst="rect">
            <a:avLst/>
          </a:prstGeom>
          <a:noFill/>
          <a:ln w="12700" cap="flat" cmpd="sng">
            <a:solidFill>
              <a:schemeClr val="lt1"/>
            </a:solidFill>
            <a:prstDash val="solid"/>
            <a:round/>
            <a:headEnd type="none" w="sm" len="sm"/>
            <a:tailEnd type="none" w="sm" len="sm"/>
          </a:ln>
        </p:spPr>
      </p:pic>
      <p:pic>
        <p:nvPicPr>
          <p:cNvPr id="259" name="Google Shape;259;p40"/>
          <p:cNvPicPr preferRelativeResize="0">
            <a:picLocks noGrp="1"/>
          </p:cNvPicPr>
          <p:nvPr>
            <p:ph type="pic" idx="4"/>
          </p:nvPr>
        </p:nvPicPr>
        <p:blipFill rotWithShape="1">
          <a:blip r:embed="rId5">
            <a:alphaModFix/>
          </a:blip>
          <a:srcRect l="31218" t="37225" r="37512" b="44341"/>
          <a:stretch/>
        </p:blipFill>
        <p:spPr>
          <a:xfrm>
            <a:off x="8534400" y="1163356"/>
            <a:ext cx="3149600" cy="1371600"/>
          </a:xfrm>
          <a:prstGeom prst="rect">
            <a:avLst/>
          </a:prstGeom>
          <a:noFill/>
          <a:ln w="12700" cap="flat" cmpd="sng">
            <a:solidFill>
              <a:schemeClr val="lt1"/>
            </a:solidFill>
            <a:prstDash val="solid"/>
            <a:round/>
            <a:headEnd type="none" w="sm" len="sm"/>
            <a:tailEnd type="none" w="sm" len="sm"/>
          </a:ln>
        </p:spPr>
      </p:pic>
      <p:sp>
        <p:nvSpPr>
          <p:cNvPr id="260" name="Google Shape;260;p40"/>
          <p:cNvSpPr txBox="1">
            <a:spLocks noGrp="1"/>
          </p:cNvSpPr>
          <p:nvPr>
            <p:ph type="body" idx="5"/>
          </p:nvPr>
        </p:nvSpPr>
        <p:spPr>
          <a:xfrm>
            <a:off x="4470400" y="2824483"/>
            <a:ext cx="3556000" cy="3271519"/>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600"/>
              <a:buChar char="•"/>
            </a:pPr>
            <a:r>
              <a:rPr lang="en-US"/>
              <a:t>Strong flour</a:t>
            </a:r>
            <a:endParaRPr/>
          </a:p>
          <a:p>
            <a:pPr marL="285744" lvl="0" indent="-285744" algn="l" rtl="0">
              <a:spcBef>
                <a:spcPts val="320"/>
              </a:spcBef>
              <a:spcAft>
                <a:spcPts val="0"/>
              </a:spcAft>
              <a:buSzPts val="1600"/>
              <a:buChar char="•"/>
            </a:pPr>
            <a:r>
              <a:rPr lang="en-US"/>
              <a:t>Bread, hard rolls</a:t>
            </a:r>
            <a:endParaRPr/>
          </a:p>
          <a:p>
            <a:pPr marL="285744" lvl="0" indent="-285744" algn="l" rtl="0">
              <a:spcBef>
                <a:spcPts val="320"/>
              </a:spcBef>
              <a:spcAft>
                <a:spcPts val="0"/>
              </a:spcAft>
              <a:buSzPts val="1600"/>
              <a:buChar char="•"/>
            </a:pPr>
            <a:r>
              <a:rPr lang="en-US"/>
              <a:t>Gluten content 12.5%–13.5%</a:t>
            </a:r>
            <a:endParaRPr/>
          </a:p>
          <a:p>
            <a:pPr marL="342891" lvl="0" indent="-241290" algn="l" rtl="0">
              <a:spcBef>
                <a:spcPts val="320"/>
              </a:spcBef>
              <a:spcAft>
                <a:spcPts val="0"/>
              </a:spcAft>
              <a:buSzPts val="1600"/>
              <a:buNone/>
            </a:pPr>
            <a:endParaRPr/>
          </a:p>
        </p:txBody>
      </p:sp>
      <p:sp>
        <p:nvSpPr>
          <p:cNvPr id="261" name="Google Shape;261;p40"/>
          <p:cNvSpPr txBox="1">
            <a:spLocks noGrp="1"/>
          </p:cNvSpPr>
          <p:nvPr>
            <p:ph type="body" idx="6"/>
          </p:nvPr>
        </p:nvSpPr>
        <p:spPr>
          <a:xfrm>
            <a:off x="8331200" y="2819403"/>
            <a:ext cx="3556000" cy="3276599"/>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600"/>
              <a:buChar char="•"/>
            </a:pPr>
            <a:r>
              <a:rPr lang="en-US"/>
              <a:t>Soft, smooth texture</a:t>
            </a:r>
            <a:endParaRPr/>
          </a:p>
          <a:p>
            <a:pPr marL="285744" lvl="0" indent="-285744" algn="l" rtl="0">
              <a:spcBef>
                <a:spcPts val="320"/>
              </a:spcBef>
              <a:spcAft>
                <a:spcPts val="0"/>
              </a:spcAft>
              <a:buSzPts val="1600"/>
              <a:buChar char="•"/>
            </a:pPr>
            <a:r>
              <a:rPr lang="en-US"/>
              <a:t>Pure white color</a:t>
            </a:r>
            <a:endParaRPr/>
          </a:p>
          <a:p>
            <a:pPr marL="285744" lvl="0" indent="-285744" algn="l" rtl="0">
              <a:spcBef>
                <a:spcPts val="320"/>
              </a:spcBef>
              <a:spcAft>
                <a:spcPts val="0"/>
              </a:spcAft>
              <a:buSzPts val="1600"/>
              <a:buChar char="•"/>
            </a:pPr>
            <a:r>
              <a:rPr lang="en-US"/>
              <a:t>Cake and delicate baked goods</a:t>
            </a:r>
            <a:endParaRPr/>
          </a:p>
          <a:p>
            <a:pPr marL="285744" lvl="0" indent="-285744" algn="l" rtl="0">
              <a:spcBef>
                <a:spcPts val="320"/>
              </a:spcBef>
              <a:spcAft>
                <a:spcPts val="0"/>
              </a:spcAft>
              <a:buSzPts val="1600"/>
              <a:buChar char="•"/>
            </a:pPr>
            <a:r>
              <a:rPr lang="en-US"/>
              <a:t>Gluten content 7%–9%</a:t>
            </a:r>
            <a:endParaRPr/>
          </a:p>
          <a:p>
            <a:pPr marL="342891" lvl="0" indent="-241290" algn="l" rtl="0">
              <a:spcBef>
                <a:spcPts val="320"/>
              </a:spcBef>
              <a:spcAft>
                <a:spcPts val="0"/>
              </a:spcAft>
              <a:buSzPts val="1600"/>
              <a:buNone/>
            </a:pPr>
            <a:endParaRPr/>
          </a:p>
        </p:txBody>
      </p:sp>
      <p:sp>
        <p:nvSpPr>
          <p:cNvPr id="262" name="Google Shape;262;p40"/>
          <p:cNvSpPr txBox="1"/>
          <p:nvPr/>
        </p:nvSpPr>
        <p:spPr>
          <a:xfrm>
            <a:off x="1257994" y="635147"/>
            <a:ext cx="176683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All-purpose flour</a:t>
            </a:r>
            <a:endParaRPr/>
          </a:p>
        </p:txBody>
      </p:sp>
      <p:sp>
        <p:nvSpPr>
          <p:cNvPr id="263" name="Google Shape;263;p40"/>
          <p:cNvSpPr txBox="1"/>
          <p:nvPr/>
        </p:nvSpPr>
        <p:spPr>
          <a:xfrm>
            <a:off x="5596946" y="644189"/>
            <a:ext cx="123482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Bread flour</a:t>
            </a:r>
            <a:endParaRPr/>
          </a:p>
        </p:txBody>
      </p:sp>
      <p:sp>
        <p:nvSpPr>
          <p:cNvPr id="264" name="Google Shape;264;p40"/>
          <p:cNvSpPr txBox="1"/>
          <p:nvPr/>
        </p:nvSpPr>
        <p:spPr>
          <a:xfrm>
            <a:off x="9543693" y="644189"/>
            <a:ext cx="113107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Cake flour</a:t>
            </a:r>
            <a:endParaRPr/>
          </a:p>
        </p:txBody>
      </p:sp>
      <p:sp>
        <p:nvSpPr>
          <p:cNvPr id="265" name="Google Shape;265;p40"/>
          <p:cNvSpPr txBox="1"/>
          <p:nvPr/>
        </p:nvSpPr>
        <p:spPr>
          <a:xfrm>
            <a:off x="4414129" y="3030583"/>
            <a:ext cx="3209699" cy="1802087"/>
          </a:xfrm>
          <a:prstGeom prst="rect">
            <a:avLst/>
          </a:prstGeom>
          <a:noFill/>
          <a:ln>
            <a:noFill/>
          </a:ln>
        </p:spPr>
        <p:txBody>
          <a:bodyPr spcFirstLastPara="1" wrap="square" lIns="91425" tIns="45700" rIns="91425" bIns="45700" anchor="t" anchorCtr="0">
            <a:noAutofit/>
          </a:bodyPr>
          <a:lstStyle/>
          <a:p>
            <a:pPr marL="285744" marR="0" lvl="0" indent="-184144" algn="l" rtl="0">
              <a:lnSpc>
                <a:spcPct val="90000"/>
              </a:lnSpc>
              <a:spcBef>
                <a:spcPts val="0"/>
              </a:spcBef>
              <a:spcAft>
                <a:spcPts val="0"/>
              </a:spcAft>
              <a:buClr>
                <a:schemeClr val="dk1"/>
              </a:buClr>
              <a:buSzPts val="1600"/>
              <a:buFont typeface="Arial"/>
              <a:buNone/>
            </a:pPr>
            <a:endParaRPr sz="1600" b="0" u="none">
              <a:solidFill>
                <a:schemeClr val="dk1"/>
              </a:solidFill>
              <a:latin typeface="Calibri"/>
              <a:ea typeface="Calibri"/>
              <a:cs typeface="Calibri"/>
              <a:sym typeface="Calibri"/>
            </a:endParaRPr>
          </a:p>
        </p:txBody>
      </p:sp>
      <p:sp>
        <p:nvSpPr>
          <p:cNvPr id="266" name="Google Shape;266;p40"/>
          <p:cNvSpPr txBox="1"/>
          <p:nvPr/>
        </p:nvSpPr>
        <p:spPr>
          <a:xfrm>
            <a:off x="8366133" y="2947851"/>
            <a:ext cx="3209699" cy="1802087"/>
          </a:xfrm>
          <a:prstGeom prst="rect">
            <a:avLst/>
          </a:prstGeom>
          <a:noFill/>
          <a:ln>
            <a:noFill/>
          </a:ln>
        </p:spPr>
        <p:txBody>
          <a:bodyPr spcFirstLastPara="1" wrap="square" lIns="91425" tIns="45700" rIns="91425" bIns="45700" anchor="t" anchorCtr="0">
            <a:noAutofit/>
          </a:bodyPr>
          <a:lstStyle/>
          <a:p>
            <a:pPr marL="285744" marR="0" lvl="0" indent="-184144" algn="l" rtl="0">
              <a:lnSpc>
                <a:spcPct val="90000"/>
              </a:lnSpc>
              <a:spcBef>
                <a:spcPts val="0"/>
              </a:spcBef>
              <a:spcAft>
                <a:spcPts val="0"/>
              </a:spcAft>
              <a:buClr>
                <a:schemeClr val="dk1"/>
              </a:buClr>
              <a:buSzPts val="1600"/>
              <a:buFont typeface="Arial"/>
              <a:buNone/>
            </a:pPr>
            <a:endParaRPr sz="1600" b="0" u="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1"/>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TYPES OF WHEAT FLOUR</a:t>
            </a:r>
            <a:endParaRPr/>
          </a:p>
        </p:txBody>
      </p:sp>
      <p:sp>
        <p:nvSpPr>
          <p:cNvPr id="273" name="Google Shape;273;p41"/>
          <p:cNvSpPr txBox="1">
            <a:spLocks noGrp="1"/>
          </p:cNvSpPr>
          <p:nvPr>
            <p:ph type="body" idx="1"/>
          </p:nvPr>
        </p:nvSpPr>
        <p:spPr>
          <a:xfrm>
            <a:off x="609600" y="2824482"/>
            <a:ext cx="3556000" cy="3271518"/>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600"/>
              <a:buChar char="•"/>
            </a:pPr>
            <a:r>
              <a:rPr lang="en-US"/>
              <a:t>Hard wheat flour</a:t>
            </a:r>
            <a:endParaRPr/>
          </a:p>
          <a:p>
            <a:pPr marL="285744" lvl="0" indent="-285744" algn="l" rtl="0">
              <a:spcBef>
                <a:spcPts val="320"/>
              </a:spcBef>
              <a:spcAft>
                <a:spcPts val="0"/>
              </a:spcAft>
              <a:buSzPts val="1600"/>
              <a:buChar char="•"/>
            </a:pPr>
            <a:r>
              <a:rPr lang="en-US"/>
              <a:t>Breads</a:t>
            </a:r>
            <a:endParaRPr/>
          </a:p>
          <a:p>
            <a:pPr marL="285744" lvl="0" indent="-285744" algn="l" rtl="0">
              <a:spcBef>
                <a:spcPts val="320"/>
              </a:spcBef>
              <a:spcAft>
                <a:spcPts val="0"/>
              </a:spcAft>
              <a:buSzPts val="1600"/>
              <a:buChar char="•"/>
            </a:pPr>
            <a:r>
              <a:rPr lang="en-US"/>
              <a:t>Gluten content 13.5%–14% </a:t>
            </a:r>
            <a:endParaRPr/>
          </a:p>
        </p:txBody>
      </p:sp>
      <p:pic>
        <p:nvPicPr>
          <p:cNvPr id="274" name="Google Shape;274;p41"/>
          <p:cNvPicPr preferRelativeResize="0">
            <a:picLocks noGrp="1"/>
          </p:cNvPicPr>
          <p:nvPr>
            <p:ph type="pic" idx="2"/>
          </p:nvPr>
        </p:nvPicPr>
        <p:blipFill rotWithShape="1">
          <a:blip r:embed="rId3">
            <a:alphaModFix/>
          </a:blip>
          <a:srcRect l="8326" t="24030" r="5555" b="23632"/>
          <a:stretch/>
        </p:blipFill>
        <p:spPr>
          <a:xfrm>
            <a:off x="812800" y="1148081"/>
            <a:ext cx="3149600" cy="1371600"/>
          </a:xfrm>
          <a:prstGeom prst="rect">
            <a:avLst/>
          </a:prstGeom>
          <a:noFill/>
          <a:ln w="12700" cap="flat" cmpd="sng">
            <a:solidFill>
              <a:schemeClr val="lt1"/>
            </a:solidFill>
            <a:prstDash val="solid"/>
            <a:round/>
            <a:headEnd type="none" w="sm" len="sm"/>
            <a:tailEnd type="none" w="sm" len="sm"/>
          </a:ln>
        </p:spPr>
      </p:pic>
      <p:pic>
        <p:nvPicPr>
          <p:cNvPr id="275" name="Google Shape;275;p41"/>
          <p:cNvPicPr preferRelativeResize="0">
            <a:picLocks noGrp="1"/>
          </p:cNvPicPr>
          <p:nvPr>
            <p:ph type="pic" idx="3"/>
          </p:nvPr>
        </p:nvPicPr>
        <p:blipFill rotWithShape="1">
          <a:blip r:embed="rId4">
            <a:alphaModFix/>
          </a:blip>
          <a:srcRect l="31878" t="40767" r="33576" b="38866"/>
          <a:stretch/>
        </p:blipFill>
        <p:spPr>
          <a:xfrm>
            <a:off x="4673600" y="1143000"/>
            <a:ext cx="3149600" cy="1371600"/>
          </a:xfrm>
          <a:prstGeom prst="rect">
            <a:avLst/>
          </a:prstGeom>
          <a:noFill/>
          <a:ln w="12700" cap="flat" cmpd="sng">
            <a:solidFill>
              <a:schemeClr val="lt1"/>
            </a:solidFill>
            <a:prstDash val="solid"/>
            <a:round/>
            <a:headEnd type="none" w="sm" len="sm"/>
            <a:tailEnd type="none" w="sm" len="sm"/>
          </a:ln>
        </p:spPr>
      </p:pic>
      <p:pic>
        <p:nvPicPr>
          <p:cNvPr id="276" name="Google Shape;276;p41"/>
          <p:cNvPicPr preferRelativeResize="0">
            <a:picLocks noGrp="1"/>
          </p:cNvPicPr>
          <p:nvPr>
            <p:ph type="pic" idx="4"/>
          </p:nvPr>
        </p:nvPicPr>
        <p:blipFill rotWithShape="1">
          <a:blip r:embed="rId5">
            <a:alphaModFix/>
          </a:blip>
          <a:srcRect l="30712" t="35912" r="32784" b="42570"/>
          <a:stretch/>
        </p:blipFill>
        <p:spPr>
          <a:xfrm>
            <a:off x="8534400" y="1148080"/>
            <a:ext cx="3149600" cy="1371600"/>
          </a:xfrm>
          <a:prstGeom prst="rect">
            <a:avLst/>
          </a:prstGeom>
          <a:noFill/>
          <a:ln w="12700" cap="flat" cmpd="sng">
            <a:solidFill>
              <a:schemeClr val="lt1"/>
            </a:solidFill>
            <a:prstDash val="solid"/>
            <a:round/>
            <a:headEnd type="none" w="sm" len="sm"/>
            <a:tailEnd type="none" w="sm" len="sm"/>
          </a:ln>
        </p:spPr>
      </p:pic>
      <p:sp>
        <p:nvSpPr>
          <p:cNvPr id="277" name="Google Shape;277;p41"/>
          <p:cNvSpPr txBox="1">
            <a:spLocks noGrp="1"/>
          </p:cNvSpPr>
          <p:nvPr>
            <p:ph type="body" idx="5"/>
          </p:nvPr>
        </p:nvSpPr>
        <p:spPr>
          <a:xfrm>
            <a:off x="4470400" y="2824483"/>
            <a:ext cx="3556000" cy="3271519"/>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600"/>
              <a:buChar char="•"/>
            </a:pPr>
            <a:r>
              <a:rPr lang="en-US"/>
              <a:t>Cookies, pie pastry, sweet yeast doughs, biscuits, muffins</a:t>
            </a:r>
            <a:endParaRPr/>
          </a:p>
          <a:p>
            <a:pPr marL="285744" lvl="0" indent="-285744" algn="l" rtl="0">
              <a:spcBef>
                <a:spcPts val="320"/>
              </a:spcBef>
              <a:spcAft>
                <a:spcPts val="0"/>
              </a:spcAft>
              <a:buSzPts val="1600"/>
              <a:buChar char="•"/>
            </a:pPr>
            <a:r>
              <a:rPr lang="en-US"/>
              <a:t>Feels like cake flour</a:t>
            </a:r>
            <a:endParaRPr/>
          </a:p>
          <a:p>
            <a:pPr marL="285744" lvl="0" indent="-285744" algn="l" rtl="0">
              <a:spcBef>
                <a:spcPts val="320"/>
              </a:spcBef>
              <a:spcAft>
                <a:spcPts val="0"/>
              </a:spcAft>
              <a:buSzPts val="1600"/>
              <a:buChar char="•"/>
            </a:pPr>
            <a:r>
              <a:rPr lang="en-US"/>
              <a:t>Creamy color of bread flour </a:t>
            </a:r>
            <a:endParaRPr/>
          </a:p>
          <a:p>
            <a:pPr marL="285744" lvl="0" indent="-285744" algn="l" rtl="0">
              <a:spcBef>
                <a:spcPts val="320"/>
              </a:spcBef>
              <a:spcAft>
                <a:spcPts val="0"/>
              </a:spcAft>
              <a:buSzPts val="1600"/>
              <a:buChar char="•"/>
            </a:pPr>
            <a:r>
              <a:rPr lang="en-US"/>
              <a:t>Gluten content 9%–10%</a:t>
            </a:r>
            <a:endParaRPr/>
          </a:p>
        </p:txBody>
      </p:sp>
      <p:sp>
        <p:nvSpPr>
          <p:cNvPr id="278" name="Google Shape;278;p41"/>
          <p:cNvSpPr txBox="1">
            <a:spLocks noGrp="1"/>
          </p:cNvSpPr>
          <p:nvPr>
            <p:ph type="body" idx="6"/>
          </p:nvPr>
        </p:nvSpPr>
        <p:spPr>
          <a:xfrm>
            <a:off x="8331200" y="2819403"/>
            <a:ext cx="3556000" cy="3276599"/>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600"/>
              <a:buChar char="•"/>
            </a:pPr>
            <a:r>
              <a:rPr lang="en-US"/>
              <a:t>Type of durum flour</a:t>
            </a:r>
            <a:endParaRPr/>
          </a:p>
          <a:p>
            <a:pPr marL="285744" lvl="0" indent="-285744" algn="l" rtl="0">
              <a:spcBef>
                <a:spcPts val="320"/>
              </a:spcBef>
              <a:spcAft>
                <a:spcPts val="0"/>
              </a:spcAft>
              <a:buSzPts val="1600"/>
              <a:buChar char="•"/>
            </a:pPr>
            <a:r>
              <a:rPr lang="en-US"/>
              <a:t>Coarsely ground</a:t>
            </a:r>
            <a:endParaRPr/>
          </a:p>
          <a:p>
            <a:pPr marL="285744" lvl="0" indent="-285744" algn="l" rtl="0">
              <a:spcBef>
                <a:spcPts val="320"/>
              </a:spcBef>
              <a:spcAft>
                <a:spcPts val="0"/>
              </a:spcAft>
              <a:buSzPts val="1600"/>
              <a:buChar char="•"/>
            </a:pPr>
            <a:r>
              <a:rPr lang="en-US"/>
              <a:t>Fine texture</a:t>
            </a:r>
            <a:endParaRPr/>
          </a:p>
          <a:p>
            <a:pPr marL="285744" lvl="0" indent="-285744" algn="l" rtl="0">
              <a:spcBef>
                <a:spcPts val="320"/>
              </a:spcBef>
              <a:spcAft>
                <a:spcPts val="0"/>
              </a:spcAft>
              <a:buSzPts val="1600"/>
              <a:buChar char="•"/>
            </a:pPr>
            <a:r>
              <a:rPr lang="en-US"/>
              <a:t>Pastas and Italian pastries</a:t>
            </a:r>
            <a:endParaRPr/>
          </a:p>
          <a:p>
            <a:pPr marL="285744" lvl="0" indent="-285744" algn="l" rtl="0">
              <a:spcBef>
                <a:spcPts val="320"/>
              </a:spcBef>
              <a:spcAft>
                <a:spcPts val="0"/>
              </a:spcAft>
              <a:buSzPts val="1600"/>
              <a:buChar char="•"/>
            </a:pPr>
            <a:r>
              <a:rPr lang="en-US"/>
              <a:t>Gluten content 13.5% or more</a:t>
            </a:r>
            <a:endParaRPr/>
          </a:p>
          <a:p>
            <a:pPr marL="0" lvl="0" indent="0" algn="l" rtl="0">
              <a:spcBef>
                <a:spcPts val="320"/>
              </a:spcBef>
              <a:spcAft>
                <a:spcPts val="0"/>
              </a:spcAft>
              <a:buSzPts val="1600"/>
              <a:buNone/>
            </a:pPr>
            <a:endParaRPr/>
          </a:p>
        </p:txBody>
      </p:sp>
      <p:sp>
        <p:nvSpPr>
          <p:cNvPr id="279" name="Google Shape;279;p41"/>
          <p:cNvSpPr txBox="1"/>
          <p:nvPr/>
        </p:nvSpPr>
        <p:spPr>
          <a:xfrm>
            <a:off x="1719790" y="658613"/>
            <a:ext cx="133562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Durum flour</a:t>
            </a:r>
            <a:endParaRPr/>
          </a:p>
        </p:txBody>
      </p:sp>
      <p:sp>
        <p:nvSpPr>
          <p:cNvPr id="280" name="Google Shape;280;p41"/>
          <p:cNvSpPr txBox="1"/>
          <p:nvPr/>
        </p:nvSpPr>
        <p:spPr>
          <a:xfrm>
            <a:off x="5430791" y="648453"/>
            <a:ext cx="125855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Pastry flour</a:t>
            </a:r>
            <a:endParaRPr/>
          </a:p>
        </p:txBody>
      </p:sp>
      <p:sp>
        <p:nvSpPr>
          <p:cNvPr id="281" name="Google Shape;281;p41"/>
          <p:cNvSpPr txBox="1"/>
          <p:nvPr/>
        </p:nvSpPr>
        <p:spPr>
          <a:xfrm>
            <a:off x="9333988" y="628888"/>
            <a:ext cx="155042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Semolina flour</a:t>
            </a:r>
            <a:endParaRPr/>
          </a:p>
        </p:txBody>
      </p:sp>
      <p:sp>
        <p:nvSpPr>
          <p:cNvPr id="282" name="Google Shape;282;p41"/>
          <p:cNvSpPr txBox="1"/>
          <p:nvPr/>
        </p:nvSpPr>
        <p:spPr>
          <a:xfrm>
            <a:off x="4414129" y="3030583"/>
            <a:ext cx="3209699" cy="1802087"/>
          </a:xfrm>
          <a:prstGeom prst="rect">
            <a:avLst/>
          </a:prstGeom>
          <a:noFill/>
          <a:ln>
            <a:noFill/>
          </a:ln>
        </p:spPr>
        <p:txBody>
          <a:bodyPr spcFirstLastPara="1" wrap="square" lIns="91425" tIns="45700" rIns="91425" bIns="45700" anchor="t" anchorCtr="0">
            <a:noAutofit/>
          </a:bodyPr>
          <a:lstStyle/>
          <a:p>
            <a:pPr marL="285744" marR="0" lvl="0" indent="-184144" algn="l" rtl="0">
              <a:lnSpc>
                <a:spcPct val="90000"/>
              </a:lnSpc>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283" name="Google Shape;283;p41"/>
          <p:cNvSpPr txBox="1"/>
          <p:nvPr/>
        </p:nvSpPr>
        <p:spPr>
          <a:xfrm>
            <a:off x="8366133" y="2947851"/>
            <a:ext cx="3209699" cy="1802087"/>
          </a:xfrm>
          <a:prstGeom prst="rect">
            <a:avLst/>
          </a:prstGeom>
          <a:noFill/>
          <a:ln>
            <a:noFill/>
          </a:ln>
        </p:spPr>
        <p:txBody>
          <a:bodyPr spcFirstLastPara="1" wrap="square" lIns="91425" tIns="45700" rIns="91425" bIns="45700" anchor="t" anchorCtr="0">
            <a:noAutofit/>
          </a:bodyPr>
          <a:lstStyle/>
          <a:p>
            <a:pPr marL="285744" marR="0" lvl="0" indent="-184144" algn="l" rtl="0">
              <a:lnSpc>
                <a:spcPct val="90000"/>
              </a:lnSpc>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2"/>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BAKER’S INGREDIENTS</a:t>
            </a:r>
            <a:endParaRPr/>
          </a:p>
        </p:txBody>
      </p:sp>
      <p:sp>
        <p:nvSpPr>
          <p:cNvPr id="290" name="Google Shape;290;p42"/>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Fats/shortenings:</a:t>
            </a:r>
            <a:endParaRPr/>
          </a:p>
          <a:p>
            <a:pPr marL="285744" lvl="0" indent="-285744" algn="l" rtl="0">
              <a:spcBef>
                <a:spcPts val="360"/>
              </a:spcBef>
              <a:spcAft>
                <a:spcPts val="0"/>
              </a:spcAft>
              <a:buSzPts val="1800"/>
              <a:buChar char="•"/>
            </a:pPr>
            <a:r>
              <a:rPr lang="en-US"/>
              <a:t>Moist</a:t>
            </a:r>
            <a:endParaRPr/>
          </a:p>
          <a:p>
            <a:pPr marL="285744" lvl="0" indent="-285744" algn="l" rtl="0">
              <a:spcBef>
                <a:spcPts val="360"/>
              </a:spcBef>
              <a:spcAft>
                <a:spcPts val="0"/>
              </a:spcAft>
              <a:buSzPts val="1800"/>
              <a:buChar char="•"/>
            </a:pPr>
            <a:r>
              <a:rPr lang="en-US"/>
              <a:t>Add flavor</a:t>
            </a:r>
            <a:endParaRPr/>
          </a:p>
          <a:p>
            <a:pPr marL="285744" lvl="0" indent="-285744" algn="l" rtl="0">
              <a:spcBef>
                <a:spcPts val="360"/>
              </a:spcBef>
              <a:spcAft>
                <a:spcPts val="0"/>
              </a:spcAft>
              <a:buSzPts val="1800"/>
              <a:buChar char="•"/>
            </a:pPr>
            <a:r>
              <a:rPr lang="en-US"/>
              <a:t>Stays fresh longer</a:t>
            </a:r>
            <a:endParaRPr/>
          </a:p>
          <a:p>
            <a:pPr marL="285744" lvl="0" indent="-285744" algn="l" rtl="0">
              <a:spcBef>
                <a:spcPts val="360"/>
              </a:spcBef>
              <a:spcAft>
                <a:spcPts val="0"/>
              </a:spcAft>
              <a:buSzPts val="1800"/>
              <a:buChar char="•"/>
            </a:pPr>
            <a:r>
              <a:rPr lang="en-US"/>
              <a:t>Thoroughly mixed—impact overall texture</a:t>
            </a:r>
            <a:endParaRPr/>
          </a:p>
          <a:p>
            <a:pPr marL="285744" lvl="0" indent="-285744" algn="l" rtl="0">
              <a:spcBef>
                <a:spcPts val="360"/>
              </a:spcBef>
              <a:spcAft>
                <a:spcPts val="0"/>
              </a:spcAft>
              <a:buSzPts val="1800"/>
              <a:buChar char="•"/>
            </a:pPr>
            <a:r>
              <a:rPr lang="en-US"/>
              <a:t>Rubbed, cut, or rolled—flaky texture</a:t>
            </a:r>
            <a:endParaRPr/>
          </a:p>
          <a:p>
            <a:pPr marL="285744" lvl="0" indent="-285744" algn="l" rtl="0">
              <a:spcBef>
                <a:spcPts val="360"/>
              </a:spcBef>
              <a:spcAft>
                <a:spcPts val="0"/>
              </a:spcAft>
              <a:buSzPts val="1800"/>
              <a:buChar char="•"/>
            </a:pPr>
            <a:r>
              <a:rPr lang="en-US"/>
              <a:t>Creamed—smooth, soft, cake-like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3"/>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BAKER’S INGREDIENTS</a:t>
            </a:r>
            <a:endParaRPr/>
          </a:p>
        </p:txBody>
      </p:sp>
      <p:sp>
        <p:nvSpPr>
          <p:cNvPr id="297" name="Google Shape;297;p43"/>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Sweeteners:</a:t>
            </a:r>
            <a:endParaRPr/>
          </a:p>
          <a:p>
            <a:pPr marL="285744" lvl="0" indent="-285744" algn="l" rtl="0">
              <a:spcBef>
                <a:spcPts val="360"/>
              </a:spcBef>
              <a:spcAft>
                <a:spcPts val="0"/>
              </a:spcAft>
              <a:buSzPts val="1800"/>
              <a:buChar char="•"/>
            </a:pPr>
            <a:r>
              <a:rPr lang="en-US"/>
              <a:t>Refined sugars, sugar syrups, molasses, brown sugar, corn syrup, honey, malt syrup</a:t>
            </a:r>
            <a:endParaRPr/>
          </a:p>
          <a:p>
            <a:pPr marL="285744" lvl="0" indent="-285744" algn="l" rtl="0">
              <a:spcBef>
                <a:spcPts val="360"/>
              </a:spcBef>
              <a:spcAft>
                <a:spcPts val="0"/>
              </a:spcAft>
              <a:buSzPts val="1800"/>
              <a:buChar char="•"/>
            </a:pPr>
            <a:r>
              <a:rPr lang="en-US"/>
              <a:t>Add flavor and color</a:t>
            </a:r>
            <a:endParaRPr/>
          </a:p>
          <a:p>
            <a:pPr marL="285744" lvl="0" indent="-285744" algn="l" rtl="0">
              <a:spcBef>
                <a:spcPts val="360"/>
              </a:spcBef>
              <a:spcAft>
                <a:spcPts val="0"/>
              </a:spcAft>
              <a:buSzPts val="1800"/>
              <a:buChar char="•"/>
            </a:pPr>
            <a:r>
              <a:rPr lang="en-US"/>
              <a:t>Blend shortening with other ingredients</a:t>
            </a:r>
            <a:endParaRPr/>
          </a:p>
          <a:p>
            <a:pPr marL="285744" lvl="0" indent="-285744" algn="l" rtl="0">
              <a:spcBef>
                <a:spcPts val="360"/>
              </a:spcBef>
              <a:spcAft>
                <a:spcPts val="0"/>
              </a:spcAft>
              <a:buSzPts val="1800"/>
              <a:buChar char="•"/>
            </a:pPr>
            <a:r>
              <a:rPr lang="en-US"/>
              <a:t>Product soft and tender</a:t>
            </a:r>
            <a:endParaRPr/>
          </a:p>
          <a:p>
            <a:pPr marL="285744" lvl="0" indent="-285744" algn="l" rtl="0">
              <a:spcBef>
                <a:spcPts val="360"/>
              </a:spcBef>
              <a:spcAft>
                <a:spcPts val="0"/>
              </a:spcAft>
              <a:buSzPts val="1800"/>
              <a:buChar char="•"/>
            </a:pPr>
            <a:r>
              <a:rPr lang="en-US"/>
              <a:t>Caramelization—heat causes sugar to brown</a:t>
            </a:r>
            <a:endParaRPr/>
          </a:p>
          <a:p>
            <a:pPr marL="285744" lvl="0" indent="-285744" algn="l" rtl="0">
              <a:spcBef>
                <a:spcPts val="360"/>
              </a:spcBef>
              <a:spcAft>
                <a:spcPts val="0"/>
              </a:spcAft>
              <a:buSzPts val="1800"/>
              <a:buChar char="•"/>
            </a:pPr>
            <a:r>
              <a:rPr lang="en-US"/>
              <a:t>Artificial sweeteners and sugar substitutes do not caramelize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4"/>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BAKER’S INGREDIENTS</a:t>
            </a:r>
            <a:endParaRPr/>
          </a:p>
        </p:txBody>
      </p:sp>
      <p:sp>
        <p:nvSpPr>
          <p:cNvPr id="304" name="Google Shape;304;p44"/>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Leaveners:</a:t>
            </a:r>
            <a:endParaRPr/>
          </a:p>
          <a:p>
            <a:pPr marL="285744" lvl="0" indent="-285744" algn="l" rtl="0">
              <a:spcBef>
                <a:spcPts val="360"/>
              </a:spcBef>
              <a:spcAft>
                <a:spcPts val="0"/>
              </a:spcAft>
              <a:buSzPts val="1800"/>
              <a:buChar char="•"/>
            </a:pPr>
            <a:r>
              <a:rPr lang="en-US"/>
              <a:t>Dough or batter rises</a:t>
            </a:r>
            <a:endParaRPr/>
          </a:p>
          <a:p>
            <a:pPr marL="285744" lvl="0" indent="-285744" algn="l" rtl="0">
              <a:spcBef>
                <a:spcPts val="360"/>
              </a:spcBef>
              <a:spcAft>
                <a:spcPts val="0"/>
              </a:spcAft>
              <a:buSzPts val="1800"/>
              <a:buChar char="•"/>
            </a:pPr>
            <a:r>
              <a:rPr lang="en-US"/>
              <a:t>Measure carefully</a:t>
            </a:r>
            <a:endParaRPr/>
          </a:p>
          <a:p>
            <a:pPr marL="285744" lvl="0" indent="-285744" algn="l" rtl="0">
              <a:spcBef>
                <a:spcPts val="360"/>
              </a:spcBef>
              <a:spcAft>
                <a:spcPts val="0"/>
              </a:spcAft>
              <a:buSzPts val="1800"/>
              <a:buChar char="•"/>
            </a:pPr>
            <a:r>
              <a:rPr lang="en-US"/>
              <a:t>Chemical, organic, and physical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5"/>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TYPES OF LEAVENERS</a:t>
            </a:r>
            <a:endParaRPr/>
          </a:p>
        </p:txBody>
      </p:sp>
      <p:sp>
        <p:nvSpPr>
          <p:cNvPr id="311" name="Google Shape;311;p45"/>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Baking powder:</a:t>
            </a:r>
            <a:endParaRPr/>
          </a:p>
          <a:p>
            <a:pPr marL="285744" lvl="0" indent="-285744" algn="l" rtl="0">
              <a:spcBef>
                <a:spcPts val="360"/>
              </a:spcBef>
              <a:spcAft>
                <a:spcPts val="0"/>
              </a:spcAft>
              <a:buSzPts val="1800"/>
              <a:buChar char="•"/>
            </a:pPr>
            <a:r>
              <a:rPr lang="en-US"/>
              <a:t>Chemical leavener</a:t>
            </a:r>
            <a:endParaRPr/>
          </a:p>
          <a:p>
            <a:pPr marL="285744" lvl="0" indent="-285744" algn="l" rtl="0">
              <a:spcBef>
                <a:spcPts val="360"/>
              </a:spcBef>
              <a:spcAft>
                <a:spcPts val="0"/>
              </a:spcAft>
              <a:buSzPts val="1800"/>
              <a:buChar char="•"/>
            </a:pPr>
            <a:r>
              <a:rPr lang="en-US"/>
              <a:t>Produces carbon dioxide gas</a:t>
            </a:r>
            <a:endParaRPr/>
          </a:p>
          <a:p>
            <a:pPr marL="285744" lvl="0" indent="-285744" algn="l" rtl="0">
              <a:spcBef>
                <a:spcPts val="360"/>
              </a:spcBef>
              <a:spcAft>
                <a:spcPts val="0"/>
              </a:spcAft>
              <a:buSzPts val="1800"/>
              <a:buChar char="•"/>
            </a:pPr>
            <a:r>
              <a:rPr lang="en-US"/>
              <a:t>Batter rises</a:t>
            </a:r>
            <a:endParaRPr/>
          </a:p>
          <a:p>
            <a:pPr marL="285744" lvl="0" indent="-285744" algn="l" rtl="0">
              <a:spcBef>
                <a:spcPts val="360"/>
              </a:spcBef>
              <a:spcAft>
                <a:spcPts val="0"/>
              </a:spcAft>
              <a:buSzPts val="1800"/>
              <a:buChar char="•"/>
            </a:pPr>
            <a:r>
              <a:rPr lang="en-US"/>
              <a:t>Baking soda and acid with inactive ingredient</a:t>
            </a:r>
            <a:endParaRPr/>
          </a:p>
          <a:p>
            <a:pPr marL="285744" lvl="0" indent="-285744" algn="l" rtl="0">
              <a:spcBef>
                <a:spcPts val="360"/>
              </a:spcBef>
              <a:spcAft>
                <a:spcPts val="0"/>
              </a:spcAft>
              <a:buSzPts val="1800"/>
              <a:buChar char="•"/>
            </a:pPr>
            <a:r>
              <a:rPr lang="en-US"/>
              <a:t>Heat and liquid—leavening occurs</a:t>
            </a:r>
            <a:endParaRPr/>
          </a:p>
          <a:p>
            <a:pPr marL="285744" lvl="0" indent="-171444" algn="l" rtl="0">
              <a:spcBef>
                <a:spcPts val="360"/>
              </a:spcBef>
              <a:spcAft>
                <a:spcPts val="0"/>
              </a:spcAft>
              <a:buSzPts val="1800"/>
              <a:buNone/>
            </a:pPr>
            <a:endParaRPr/>
          </a:p>
          <a:p>
            <a:pPr marL="342891" lvl="0" indent="-228590" algn="l" rtl="0">
              <a:spcBef>
                <a:spcPts val="360"/>
              </a:spcBef>
              <a:spcAft>
                <a:spcPts val="0"/>
              </a:spcAft>
              <a:buSzPts val="1800"/>
              <a:buNone/>
            </a:pPr>
            <a:endParaRPr/>
          </a:p>
        </p:txBody>
      </p:sp>
      <p:pic>
        <p:nvPicPr>
          <p:cNvPr id="312" name="Google Shape;312;p45"/>
          <p:cNvPicPr preferRelativeResize="0">
            <a:picLocks noGrp="1"/>
          </p:cNvPicPr>
          <p:nvPr>
            <p:ph type="pic" idx="2"/>
          </p:nvPr>
        </p:nvPicPr>
        <p:blipFill rotWithShape="1">
          <a:blip r:embed="rId3">
            <a:alphaModFix/>
          </a:blip>
          <a:srcRect l="32627" t="36581" r="34140" b="37271"/>
          <a:stretch/>
        </p:blipFill>
        <p:spPr>
          <a:xfrm>
            <a:off x="7518400" y="1447800"/>
            <a:ext cx="4064000" cy="23622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3159</Words>
  <Application>Microsoft Macintosh PowerPoint</Application>
  <PresentationFormat>Widescreen</PresentationFormat>
  <Paragraphs>468</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Helvetica Neue</vt:lpstr>
      <vt:lpstr>Courier New</vt:lpstr>
      <vt:lpstr>Noto Sans Symbols</vt:lpstr>
      <vt:lpstr>Calibri</vt:lpstr>
      <vt:lpstr>1_Office Theme</vt:lpstr>
      <vt:lpstr>PowerPoint Presentation</vt:lpstr>
      <vt:lpstr>BAKER’S INGREDIENTS</vt:lpstr>
      <vt:lpstr>BAKER’S INGREDIENTS</vt:lpstr>
      <vt:lpstr>TYPES OF WHEAT FLOUR</vt:lpstr>
      <vt:lpstr>TYPES OF WHEAT FLOUR</vt:lpstr>
      <vt:lpstr>BAKER’S INGREDIENTS</vt:lpstr>
      <vt:lpstr>BAKER’S INGREDIENTS</vt:lpstr>
      <vt:lpstr>BAKER’S INGREDIENTS</vt:lpstr>
      <vt:lpstr>TYPES OF LEAVENERS</vt:lpstr>
      <vt:lpstr>TYPES OF LEAVENERS</vt:lpstr>
      <vt:lpstr>TYPES OF LEAVENERS</vt:lpstr>
      <vt:lpstr>TYPES OF LEAVENERS</vt:lpstr>
      <vt:lpstr>BAKER’S INGREDIENTS</vt:lpstr>
      <vt:lpstr>BAKER’S INGREDIENTS</vt:lpstr>
      <vt:lpstr>BAKER’S INGREDIENTS</vt:lpstr>
      <vt:lpstr>BAKER’S PERCENTAGES</vt:lpstr>
      <vt:lpstr>FORMULA FOR SOFT YEAST DINNER ROLLS USING BAKER’S PERCENTAGES</vt:lpstr>
      <vt:lpstr>CONVERTING BAKING YIELDS</vt:lpstr>
      <vt:lpstr>COOKIES</vt:lpstr>
      <vt:lpstr>TYPES OF COOKIES</vt:lpstr>
      <vt:lpstr>TYPES OF COOKIES</vt:lpstr>
      <vt:lpstr>TYPES OF COOKIES</vt:lpstr>
      <vt:lpstr>QUICK BREADS</vt:lpstr>
      <vt:lpstr>THE THREE METHODS OF PREPARING QUICK BREADS</vt:lpstr>
      <vt:lpstr>THE THREE METHODS OF PREPARING QUICK BREADS</vt:lpstr>
      <vt:lpstr>THE THREE METHODS OF PREPARING QUICK BREADS</vt:lpstr>
      <vt:lpstr>CREAMING METHOD FOR QUICK BREADS</vt:lpstr>
      <vt:lpstr>MUFFIN METHOD FOR QUICK BREADS</vt:lpstr>
      <vt:lpstr>BISCUIT METHOD FOR QUICK BREADS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Jarvis, Audrey</cp:lastModifiedBy>
  <cp:revision>1</cp:revision>
  <dcterms:modified xsi:type="dcterms:W3CDTF">2019-01-07T02:35:43Z</dcterms:modified>
</cp:coreProperties>
</file>