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Helvetica Neue" panose="02000503000000020004"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85"/>
  </p:normalViewPr>
  <p:slideViewPr>
    <p:cSldViewPr snapToGrid="0" snapToObjects="1">
      <p:cViewPr varScale="1">
        <p:scale>
          <a:sx n="81" d="100"/>
          <a:sy n="81" d="100"/>
        </p:scale>
        <p:origin x="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 make an open-faced hot sandwich, first place one slice of buttered or unbuttered bread or half a roll on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serving plate. Then top it with hot meat or other fillings and cover it with a hot topping, such as sauce or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cheese. Broil the sandwich quickly if the cheese needs melting. Smaller versions of some types of open-faced </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hot sandwiches can be made for hors d’oeuvres.</a:t>
            </a:r>
            <a:endParaRPr/>
          </a:p>
        </p:txBody>
      </p:sp>
      <p:sp>
        <p:nvSpPr>
          <p:cNvPr id="300" name="Google Shape;3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Grilled (or toasted) sandwiches are another type of hot sandwich. These are made by placing a filling between two pieces of bread, buttering the outside of the bread, and browning it on the griddle or in a hot oven. Grilled cheese, grilled ham and cheese, and tuna melt (grilled tuna salad and cheese) are popular varieties.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Panini (PAH-nee-nee) sandwiches are made by grilling sandwiches on a panini press. This compresses the sandwich and warms the ingredients without adding additional fat to the outside of the sandwich.</a:t>
            </a:r>
            <a:endParaRPr/>
          </a:p>
        </p:txBody>
      </p:sp>
      <p:sp>
        <p:nvSpPr>
          <p:cNvPr id="308" name="Google Shape;30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Deep-fried sandwiches are made by dipping the filled sandwich in beaten egg batter (sometimes then coating it with bread crumbs) and deep-frying it.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Cook the sandwich on a flat griddle to reduce fat and make it less greasy. One example of a deep-fried sandwich is a Monte Cristo, which is filled with turkey or chicken breast, ham, and Swiss cheese.</a:t>
            </a:r>
            <a:endParaRPr/>
          </a:p>
        </p:txBody>
      </p:sp>
      <p:sp>
        <p:nvSpPr>
          <p:cNvPr id="316" name="Google Shape;31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may not immediately come to mind when talking about sandwiches, but do not forget pizza! Pizza is a hot, open-faced Italian pie with a yeast dough</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bottom. Pizza is baked with flavored or seasoned sauce and additional toppings, such as cheese, meat, and vegetables. Pizza comes in a wide variety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of crusts, such as thin, thick, and pan. There are a tremendous variety of toppings and sauces, as well as themed pies—chicken Alfredo, Hawaiian (with</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pineapple and Canadian bacon), and taco pizza, to name a few. Pizzas can be wood-fired, roasted, or kiln-baked (baked in an extremely hot oven), and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pizza styles differ across the country.</a:t>
            </a:r>
            <a:endParaRPr/>
          </a:p>
        </p:txBody>
      </p:sp>
      <p:sp>
        <p:nvSpPr>
          <p:cNvPr id="324" name="Google Shape;32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Chicago-style pizza: characterized by a deep-dish dough with an inch or more of toppings and sauce. Sometimes covered with another layer of</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dough and sauce to make a pie.</a:t>
            </a:r>
            <a:endParaRPr/>
          </a:p>
        </p:txBody>
      </p:sp>
      <p:sp>
        <p:nvSpPr>
          <p:cNvPr id="332" name="Google Shape;33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New York–style pizza: characterized by a crisp, thin dough with light tomato sauce and usually a limited number of toppings, given the thin</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crust.</a:t>
            </a:r>
            <a:endParaRPr/>
          </a:p>
        </p:txBody>
      </p:sp>
      <p:sp>
        <p:nvSpPr>
          <p:cNvPr id="340" name="Google Shape;34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Neapolitan-style pizza: described as pizza made from simple and fresh ingredients such as a basic dough cooked to crispness, fresh tomatoes or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tomato sauce, cheese, and fresh basil.</a:t>
            </a:r>
            <a:endParaRPr/>
          </a:p>
        </p:txBody>
      </p:sp>
      <p:sp>
        <p:nvSpPr>
          <p:cNvPr id="348" name="Google Shape;34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Preparing hot and cold sandwiches to order is an important skill for anyone who works in foodservice. Many operations prepare sandwiches to order to</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ensure their freshness. Cover sandwiches prepared ahead of time with a sheet of plastic wrap and store them in a refrigerator for service within three hours, or wrap them individually and refrigerate them for two to three days.</a:t>
            </a:r>
            <a:endParaRPr/>
          </a:p>
        </p:txBody>
      </p:sp>
      <p:sp>
        <p:nvSpPr>
          <p:cNvPr id="356" name="Google Shape;35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basic components of a sandwich are bread, spread, and filling. While bread serves as an edible container for the food inside, it also provides bulk</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nutrients. Pullman loaves, sandwich loaves of sliced white bread, are still the most frequently used sandwich bread (see Figure 16.9). But hard rolls, pita bread, French bread, tortillas, flatbreads, multigrain bread, and cinnamon-and-raisin bread are also very popular. Many restaurant and foodservice operations also offer a variety of whole wheat, marbled rye, and nonwheat or gluten-free breads. Regardless of the type, any bread or roll must be served fresh.</a:t>
            </a:r>
            <a:endParaRPr/>
          </a:p>
        </p:txBody>
      </p:sp>
      <p:sp>
        <p:nvSpPr>
          <p:cNvPr id="363" name="Google Shape;36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There are many different types of spread that can be used when preparing a sandwich. A spread serves three main purposes—to prevent the bread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from soaking up the filling, to add flavor, and to add moisture. Butter and mayonnaise are the most common spreads. Butter must be soft enough to</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spread easily without tearing the bread. Butter can be softened by whipping it in a mixer. Butter flavored with lemon, chive, mustard, honey, or other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ingredients is often used to add a unique flavor to a sandwich.</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While mayonnaise is often used instead of butter because it has more flavor, it actually adds moisture to the bread and can make it soggy. Commercially prepared mayonnaise has been made with pasteurized eggs, and is therefore less hazardous than homemade mayonnaise. Raw, unpasteurized eggs should never be used to make mayonnaise in foodservice kitchens because of the increased risk of spoilage and food poisoning.</a:t>
            </a:r>
            <a:endParaRPr/>
          </a:p>
        </p:txBody>
      </p:sp>
      <p:sp>
        <p:nvSpPr>
          <p:cNvPr id="371" name="Google Shape;37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most popular sandwiches in the United States are the turkey sandwich and the ham sandwich; but PB&amp;J, grilled cheese, and the BLT are also favorites. And pizza is right up there with sandwiches. Americans eat the equivalent of 100 acres of pizza every day. That is three billion pizzas, or 46 slices for every person in the country per year. What does this mean? It means that pizza and sandwiches can both produce big business for the restaurant and foodservice industry.</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When making a sandwich, you should consider the combinations of flavors and textures created by different breads, condiments, and meat and vegetable additions. For example, how does the texture of the bread blend with the texture of the filling? Do the flavors work together? Decide whether to serve the sandwich hot or cold, and consider the ratio of bread to the quantity and flavors of the other ingredients.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All sandwiches fall into one of two general categories—hot or cold. A simple hot sandwich is either heated whole or consists of hot fillings, such as hot roast beef or grilled vegetables, between two slices of bread or two halves of a roll. Additional items such as fresh tomato, lettuce, or onion may be added for flavor. In the United States, hamburgers and hot dogs are among the most popular hot sandwiches.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the broadest sense of the word, sandwiches may be served in a variety of ways. Examples include open-faced on one slice of bread or even rolled up in a tortilla (such as a wrap sandwich).</a:t>
            </a:r>
            <a:endParaRPr/>
          </a:p>
          <a:p>
            <a:pPr marL="0" lvl="0" indent="0" algn="l" rtl="0">
              <a:spcBef>
                <a:spcPts val="0"/>
              </a:spcBef>
              <a:spcAft>
                <a:spcPts val="0"/>
              </a:spcAft>
              <a:buNone/>
            </a:pPr>
            <a:endParaRPr/>
          </a:p>
        </p:txBody>
      </p:sp>
      <p:sp>
        <p:nvSpPr>
          <p:cNvPr id="236" name="Google Shape;23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filling of the sandwich is the main attraction. The purpose of the filling is to provide the primary flavor to the sandwich. Generally, the filling is protein based, but it does not have to be. Vegetable-based sandwiches are popular today, such as Caesar salad wraps or Portobello mushroom sandwiches. Fillings can vary from sliced or grilled meat and cheeses to salad mixtures such as egg or tuna salad. The filling may be sliced, ground, blended, or tossed—any form that fits the type of sandwich being prepared. The flavors of a sandwich are limited only by the creativity of the </a:t>
            </a:r>
            <a:br>
              <a:rPr lang="en-US" sz="1200" b="0" i="0" u="none" strike="noStrike">
                <a:solidFill>
                  <a:schemeClr val="dk1"/>
                </a:solidFill>
                <a:latin typeface="Calibri"/>
                <a:ea typeface="Calibri"/>
                <a:cs typeface="Calibri"/>
                <a:sym typeface="Calibri"/>
              </a:rPr>
            </a:br>
            <a:r>
              <a:rPr lang="en-US" sz="1200" b="0" i="0" u="none" strike="noStrike">
                <a:solidFill>
                  <a:schemeClr val="dk1"/>
                </a:solidFill>
                <a:latin typeface="Calibri"/>
                <a:ea typeface="Calibri"/>
                <a:cs typeface="Calibri"/>
                <a:sym typeface="Calibri"/>
              </a:rPr>
              <a:t>sandwich cook.</a:t>
            </a:r>
            <a:endParaRPr/>
          </a:p>
        </p:txBody>
      </p:sp>
      <p:sp>
        <p:nvSpPr>
          <p:cNvPr id="378" name="Google Shape;37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Sandwiches are often served with accompaniments. These vary from additional condiments such as ketchup, mustard, or horseradish sauce, to fresh and pickled vegetables such as lettuce, onion, tomato, and sweet or dill pickles. French fries or chips are also a popular accompaniment, as are potato salads and slaws.</a:t>
            </a:r>
            <a:endParaRPr/>
          </a:p>
        </p:txBody>
      </p:sp>
      <p:sp>
        <p:nvSpPr>
          <p:cNvPr id="385" name="Google Shape;38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simple </a:t>
            </a:r>
            <a:r>
              <a:rPr lang="en-US" sz="1200" b="1" i="0" u="none" strike="noStrike">
                <a:solidFill>
                  <a:schemeClr val="dk1"/>
                </a:solidFill>
                <a:latin typeface="Calibri"/>
                <a:ea typeface="Calibri"/>
                <a:cs typeface="Calibri"/>
                <a:sym typeface="Calibri"/>
              </a:rPr>
              <a:t>cold sandwich </a:t>
            </a:r>
            <a:r>
              <a:rPr lang="en-US" sz="1200" b="0" i="0" u="none" strike="noStrike">
                <a:solidFill>
                  <a:schemeClr val="dk1"/>
                </a:solidFill>
                <a:latin typeface="Calibri"/>
                <a:ea typeface="Calibri"/>
                <a:cs typeface="Calibri"/>
                <a:sym typeface="Calibri"/>
              </a:rPr>
              <a:t>consists of two slices of bread or two halves of a roll, a spread, and a filling. As with hot sandwiches, the choices for fillings are many. The most common fillings are meat and cheese or a salad, such as egg salad or tuna salad.</a:t>
            </a:r>
            <a:endParaRPr/>
          </a:p>
        </p:txBody>
      </p:sp>
      <p:sp>
        <p:nvSpPr>
          <p:cNvPr id="245" name="Google Shape;24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Sandwich preparation involves a great deal of handwork, precision, and speed. It is important to reduce hand motions, whether preparing sandwiches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quantity or to order. The setup for a sandwich station depends on the operation’s menu and on available equipment and space. Like every other</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station in a professional kitchen, the sandwich station needs two basic things—ingredients and equipment.</a:t>
            </a:r>
            <a:endParaRPr/>
          </a:p>
        </p:txBody>
      </p:sp>
      <p:sp>
        <p:nvSpPr>
          <p:cNvPr id="462" name="Google Shape;46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Many sandwich ingredients must be prepared ahead of time. This is called </a:t>
            </a:r>
            <a:r>
              <a:rPr lang="en-US" sz="1200" b="0" i="1" u="none" strike="noStrike">
                <a:solidFill>
                  <a:schemeClr val="dk1"/>
                </a:solidFill>
                <a:latin typeface="Calibri"/>
                <a:ea typeface="Calibri"/>
                <a:cs typeface="Calibri"/>
                <a:sym typeface="Calibri"/>
              </a:rPr>
              <a:t>mise en place</a:t>
            </a:r>
            <a:r>
              <a:rPr lang="en-US" sz="1200" b="0" i="0" u="none" strike="noStrike">
                <a:solidFill>
                  <a:schemeClr val="dk1"/>
                </a:solidFill>
                <a:latin typeface="Calibri"/>
                <a:ea typeface="Calibri"/>
                <a:cs typeface="Calibri"/>
                <a:sym typeface="Calibri"/>
              </a:rPr>
              <a:t>—preparing everything you need for the dish and having it all in its place. Depending on the sandwich, this could mean separating and cleaning lettuce leaves, slicing tomatoes, preparing garnishes, slicing meats and cheeses, mixing fillings, or preparing spreads.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Arrange and store the ingredients to reduce hand movement. All the items should be within reach so you can work quickly and safely. At a busy sandwich station, every second counts. Portion sliced items by count and by weight. Portion fillings by weight as well. To keep recipes accurate,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each ingredient must be counted or weighed properly. As always, following the recipe is essential to maintaining the quality of the sandwich and meeting the expectations of the guest.</a:t>
            </a:r>
            <a:endParaRPr/>
          </a:p>
        </p:txBody>
      </p:sp>
      <p:sp>
        <p:nvSpPr>
          <p:cNvPr id="470" name="Google Shape;47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type of equipment needed at a sandwich station depends on the size of the menu and the operation. An efficient sandwich station makes it easier to prepare sandwiches in large quantities. Most stations have the following:</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 Work table: </a:t>
            </a:r>
            <a:r>
              <a:rPr lang="en-US" sz="1200" b="0" i="0" u="none" strike="noStrike">
                <a:solidFill>
                  <a:schemeClr val="dk1"/>
                </a:solidFill>
                <a:latin typeface="Calibri"/>
                <a:ea typeface="Calibri"/>
                <a:cs typeface="Calibri"/>
                <a:sym typeface="Calibri"/>
              </a:rPr>
              <a:t>It must be big enough to spread out ingredients and do work.</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a:t>
            </a:r>
            <a:r>
              <a:rPr lang="en-US" sz="1200" b="1" i="0" u="none" strike="noStrike">
                <a:solidFill>
                  <a:schemeClr val="dk1"/>
                </a:solidFill>
                <a:latin typeface="Calibri"/>
                <a:ea typeface="Calibri"/>
                <a:cs typeface="Calibri"/>
                <a:sym typeface="Calibri"/>
              </a:rPr>
              <a:t>Storage facilities: </a:t>
            </a:r>
            <a:r>
              <a:rPr lang="en-US" sz="1200" b="0" i="0" u="none" strike="noStrike">
                <a:solidFill>
                  <a:schemeClr val="dk1"/>
                </a:solidFill>
                <a:latin typeface="Calibri"/>
                <a:ea typeface="Calibri"/>
                <a:cs typeface="Calibri"/>
                <a:sym typeface="Calibri"/>
              </a:rPr>
              <a:t>This includes refrigeration equipment for cold ingredients, a steam table for hot ingredients, and dry storage for breads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dry goods as well as paper products, plates, etc.</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a:t>
            </a:r>
            <a:r>
              <a:rPr lang="en-US" sz="1200" b="1" i="0" u="none" strike="noStrike">
                <a:solidFill>
                  <a:schemeClr val="dk1"/>
                </a:solidFill>
                <a:latin typeface="Calibri"/>
                <a:ea typeface="Calibri"/>
                <a:cs typeface="Calibri"/>
                <a:sym typeface="Calibri"/>
              </a:rPr>
              <a:t>Storage materials: </a:t>
            </a:r>
            <a:r>
              <a:rPr lang="en-US" sz="1200" b="0" i="0" u="none" strike="noStrike">
                <a:solidFill>
                  <a:schemeClr val="dk1"/>
                </a:solidFill>
                <a:latin typeface="Calibri"/>
                <a:ea typeface="Calibri"/>
                <a:cs typeface="Calibri"/>
                <a:sym typeface="Calibri"/>
              </a:rPr>
              <a:t>This includes plastic wrap, deli paper, and labels.</a:t>
            </a:r>
            <a:endParaRPr/>
          </a:p>
        </p:txBody>
      </p:sp>
      <p:sp>
        <p:nvSpPr>
          <p:cNvPr id="477" name="Google Shape;47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a:solidFill>
                  <a:schemeClr val="dk1"/>
                </a:solidFill>
                <a:latin typeface="Calibri"/>
                <a:ea typeface="Calibri"/>
                <a:cs typeface="Calibri"/>
                <a:sym typeface="Calibri"/>
              </a:rPr>
              <a:t>• Hand tools: </a:t>
            </a:r>
            <a:r>
              <a:rPr lang="en-US" sz="1200" b="0" i="0" u="none" strike="noStrike">
                <a:solidFill>
                  <a:schemeClr val="dk1"/>
                </a:solidFill>
                <a:latin typeface="Calibri"/>
                <a:ea typeface="Calibri"/>
                <a:cs typeface="Calibri"/>
                <a:sym typeface="Calibri"/>
              </a:rPr>
              <a:t>This includes a spreader, spatula, serrated knife, chef’s knife, cutting board, and meat slicer.</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a:t>
            </a:r>
            <a:r>
              <a:rPr lang="en-US" sz="1200" b="1" i="0" u="none" strike="noStrike">
                <a:solidFill>
                  <a:schemeClr val="dk1"/>
                </a:solidFill>
                <a:latin typeface="Calibri"/>
                <a:ea typeface="Calibri"/>
                <a:cs typeface="Calibri"/>
                <a:sym typeface="Calibri"/>
              </a:rPr>
              <a:t>Portion-control equipment: </a:t>
            </a:r>
            <a:r>
              <a:rPr lang="en-US" sz="1200" b="0" i="0" u="none" strike="noStrike">
                <a:solidFill>
                  <a:schemeClr val="dk1"/>
                </a:solidFill>
                <a:latin typeface="Calibri"/>
                <a:ea typeface="Calibri"/>
                <a:cs typeface="Calibri"/>
                <a:sym typeface="Calibri"/>
              </a:rPr>
              <a:t>This includes scoops for fillings and a portion scale for measuring ingredients.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 </a:t>
            </a:r>
            <a:r>
              <a:rPr lang="en-US" sz="1200" b="1" i="0" u="none" strike="noStrike">
                <a:solidFill>
                  <a:schemeClr val="dk1"/>
                </a:solidFill>
                <a:latin typeface="Calibri"/>
                <a:ea typeface="Calibri"/>
                <a:cs typeface="Calibri"/>
                <a:sym typeface="Calibri"/>
              </a:rPr>
              <a:t>Cooking equipment for hot sandwiches: </a:t>
            </a:r>
            <a:r>
              <a:rPr lang="en-US" sz="1200" b="0" i="0" u="none" strike="noStrike">
                <a:solidFill>
                  <a:schemeClr val="dk1"/>
                </a:solidFill>
                <a:latin typeface="Calibri"/>
                <a:ea typeface="Calibri"/>
                <a:cs typeface="Calibri"/>
                <a:sym typeface="Calibri"/>
              </a:rPr>
              <a:t>This includes griddles, grills, broilers, deep-fryers, and microwave ovens.</a:t>
            </a:r>
            <a:endParaRPr/>
          </a:p>
        </p:txBody>
      </p:sp>
      <p:sp>
        <p:nvSpPr>
          <p:cNvPr id="484" name="Google Shape;48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Pizza should have its own preparation area, because the flour needed could easily fall into other ingredients. Ingredients on the pizza should be evenly</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distributed across the top of it. The sauce and other ingredients should come to within a half inch to an inch of the edge of the pizza, depending on the size of the pie.</a:t>
            </a:r>
            <a:endParaRPr/>
          </a:p>
        </p:txBody>
      </p:sp>
      <p:sp>
        <p:nvSpPr>
          <p:cNvPr id="491" name="Google Shape;49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list of pizza equipment is similar to that of sandwich equipment, but varies based on cooking needs. Conveyer ovens, deck ovens, or wood-fired</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pizza kilns/ovens can all be used. Metal or wooden peels (as shown in Figure 16.11) for moving the pizzas in and out of the ovens are needed, as well</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as cutting equipment for finished pizzas. There are several methods and knives to choose from to cut pizza. Possibilities include a rotary cutter (pizza wheel) or a large curved pizza knife that cuts across the entire pizza at once. Let the pizza rest for a brief time before cutting or slicing, to allow the ingredients to set. Quick, clean cuts are best. Slices should be even in size, and can be triangular or square. The Essential Skills feature on page 339 discusses sandwich and pizza presentation.</a:t>
            </a:r>
            <a:endParaRPr/>
          </a:p>
        </p:txBody>
      </p:sp>
      <p:sp>
        <p:nvSpPr>
          <p:cNvPr id="498" name="Google Shape;49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Pick a type of bread. If desired, toast the bread.</a:t>
            </a:r>
            <a:endParaRPr sz="1200" b="0" i="0" u="none" strike="noStrike">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Choose a spread that will make the bread stick together. Margarine, mayonnaise, or avocado are some choices. Combine the spreads for a different taste.</a:t>
            </a:r>
            <a:endParaRPr sz="1200" b="0" i="0" u="none" strike="noStrike">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Assemble the filling(s). Jam, peanut butter, ham, cheese, lettuce, tomato, vegetables, pickles, bacon bits, onion, turkey, beef, and chicken are just some of the options.</a:t>
            </a:r>
            <a:endParaRPr sz="1200" b="0" i="0" u="none" strike="noStrike">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When you finish putting together the items, slice the sandwich for easier handling. </a:t>
            </a:r>
            <a:endParaRPr/>
          </a:p>
        </p:txBody>
      </p:sp>
      <p:sp>
        <p:nvSpPr>
          <p:cNvPr id="506" name="Google Shape;50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Use four long, frilled toothpicks and place one between the center and side for each of the four sides of the sandwich. </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Cut the sandwich into quarters from corner to corner. Place the sandwich with the points facing upward.</a:t>
            </a:r>
            <a:endParaRPr/>
          </a:p>
        </p:txBody>
      </p:sp>
      <p:sp>
        <p:nvSpPr>
          <p:cNvPr id="520" name="Google Shape;52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a:t>
            </a:r>
            <a:r>
              <a:rPr lang="en-US" sz="1200" b="1" i="0" u="none" strike="noStrike">
                <a:solidFill>
                  <a:schemeClr val="dk1"/>
                </a:solidFill>
                <a:latin typeface="Calibri"/>
                <a:ea typeface="Calibri"/>
                <a:cs typeface="Calibri"/>
                <a:sym typeface="Calibri"/>
              </a:rPr>
              <a:t>submarine sandwich </a:t>
            </a:r>
            <a:r>
              <a:rPr lang="en-US" sz="1200" b="0" i="0" u="none" strike="noStrike">
                <a:solidFill>
                  <a:schemeClr val="dk1"/>
                </a:solidFill>
                <a:latin typeface="Calibri"/>
                <a:ea typeface="Calibri"/>
                <a:cs typeface="Calibri"/>
                <a:sym typeface="Calibri"/>
              </a:rPr>
              <a:t>usually refers to a cold sandwich served on a long, sliced roll with one or more types of cheese, meat, lettuce, tomato, onion, and various other toppings. These sandwiches may also be referred to as subs, grinders, heroes, or hoagies. In some instances, the filling may be hot, such as in a meatball sub.</a:t>
            </a:r>
            <a:endParaRPr/>
          </a:p>
        </p:txBody>
      </p:sp>
      <p:sp>
        <p:nvSpPr>
          <p:cNvPr id="253" name="Google Shape;2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Pre-preparation is essential. All bases, spreads, and garnishes must be ready ahead of time.</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Use quality ingredients. These do not necessarily have to be expensive, but they must be purchased, stored, and prepared with an eye to creating the best-tasting and most attractive-looking product possible.</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Assemble canapés as close as possible to serving time. Bases quickly become soggy, and spreads and garnishes dry out easily. As trays are completed, they can be covered lightly with plastic and refrigerated for a short time. Always follow time and temperature rules for safe food handling.</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Keep spreads and garnishes simple and neat. Elaborate garnishes can fall apart on the tray or in the guests’ hands.</a:t>
            </a:r>
            <a:endParaRPr/>
          </a:p>
        </p:txBody>
      </p:sp>
      <p:sp>
        <p:nvSpPr>
          <p:cNvPr id="532" name="Google Shape;53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startAt="5"/>
            </a:pPr>
            <a:r>
              <a:rPr lang="en-US" sz="1200" b="0" i="0" u="none" strike="noStrike">
                <a:solidFill>
                  <a:schemeClr val="dk1"/>
                </a:solidFill>
                <a:latin typeface="Calibri"/>
                <a:ea typeface="Calibri"/>
                <a:cs typeface="Calibri"/>
                <a:sym typeface="Calibri"/>
              </a:rPr>
              <a:t>Use flavor combinations in spreads and garnishes that are appealing both in taste and in appearance. The ingredients must blend well together and look attractive.</a:t>
            </a:r>
            <a:endParaRPr/>
          </a:p>
          <a:p>
            <a:pPr marL="228600" lvl="0" indent="-228600" algn="l" rtl="0">
              <a:spcBef>
                <a:spcPts val="0"/>
              </a:spcBef>
              <a:spcAft>
                <a:spcPts val="0"/>
              </a:spcAft>
              <a:buClr>
                <a:schemeClr val="dk1"/>
              </a:buClr>
              <a:buSzPts val="1200"/>
              <a:buFont typeface="Calibri"/>
              <a:buAutoNum type="arabicPeriod" startAt="5"/>
            </a:pPr>
            <a:r>
              <a:rPr lang="en-US" sz="1200" b="0" i="0" u="none" strike="noStrike">
                <a:solidFill>
                  <a:schemeClr val="dk1"/>
                </a:solidFill>
                <a:latin typeface="Calibri"/>
                <a:ea typeface="Calibri"/>
                <a:cs typeface="Calibri"/>
                <a:sym typeface="Calibri"/>
              </a:rPr>
              <a:t>Use spicy or flavorful ingredients. Offer a variety of canapés, including vegetarian and low-fat options to meet the needs of all guests.</a:t>
            </a:r>
            <a:endParaRPr/>
          </a:p>
          <a:p>
            <a:pPr marL="228600" lvl="0" indent="-228600" algn="l" rtl="0">
              <a:spcBef>
                <a:spcPts val="0"/>
              </a:spcBef>
              <a:spcAft>
                <a:spcPts val="0"/>
              </a:spcAft>
              <a:buClr>
                <a:schemeClr val="dk1"/>
              </a:buClr>
              <a:buSzPts val="1200"/>
              <a:buFont typeface="Calibri"/>
              <a:buAutoNum type="arabicPeriod" startAt="5"/>
            </a:pPr>
            <a:r>
              <a:rPr lang="en-US" sz="1200" b="0" i="0" u="none" strike="noStrike">
                <a:solidFill>
                  <a:schemeClr val="dk1"/>
                </a:solidFill>
                <a:latin typeface="Calibri"/>
                <a:ea typeface="Calibri"/>
                <a:cs typeface="Calibri"/>
                <a:sym typeface="Calibri"/>
              </a:rPr>
              <a:t>Arrange the canapés carefully and attractively on trays.</a:t>
            </a:r>
            <a:endParaRPr/>
          </a:p>
        </p:txBody>
      </p:sp>
      <p:sp>
        <p:nvSpPr>
          <p:cNvPr id="539" name="Google Shape;53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Bread should be delivered daily, if possible.</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Keep bread wrapped in moisture-proof wrapping until it is used. </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Store bread between 75°F and 85°F (24°C and 29°C) rather than in a refrigerator.</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Use French bread and other hard-crusted bread the day it is delivered or baked.</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If bread must be kept more than one day, store it in the freezer. Thaw frozen bread inside its wrapping.</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Day-old bread can be used for toasting without loss of quality.</a:t>
            </a:r>
            <a:endParaRPr/>
          </a:p>
        </p:txBody>
      </p:sp>
      <p:sp>
        <p:nvSpPr>
          <p:cNvPr id="547" name="Google Shape;54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Remove the pizza dough from the refrigerator. </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While the dough is warming, set the oven temperature as high as it will go (500°F, or 260°C, is a minimum), and prepare a surface with flour so the dough will not stick.</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Stretch and even out the dough on the floured surface using your fingers to press in the middle of the dough, and then push the dough outward. Leave a narrow edge on the dough. </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Dust a pizza peel or baking sheet with a light, even dusting of flour or preferably semolina.</a:t>
            </a:r>
            <a:endParaRPr/>
          </a:p>
        </p:txBody>
      </p:sp>
      <p:sp>
        <p:nvSpPr>
          <p:cNvPr id="556" name="Google Shape;55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startAt="5"/>
            </a:pPr>
            <a:r>
              <a:rPr lang="en-US" sz="1200" b="0" i="0" u="none" strike="noStrike">
                <a:solidFill>
                  <a:schemeClr val="dk1"/>
                </a:solidFill>
                <a:latin typeface="Calibri"/>
                <a:ea typeface="Calibri"/>
                <a:cs typeface="Calibri"/>
                <a:sym typeface="Calibri"/>
              </a:rPr>
              <a:t>Drape the dough over the back of your hand, and then rotate it slowly. The weight of the dough should gently stretch it to a circular shape and even thickness. (You can also use a rolling pin for this.)</a:t>
            </a:r>
            <a:endParaRPr/>
          </a:p>
          <a:p>
            <a:pPr marL="228600" lvl="0" indent="-228600" algn="l" rtl="0">
              <a:spcBef>
                <a:spcPts val="0"/>
              </a:spcBef>
              <a:spcAft>
                <a:spcPts val="0"/>
              </a:spcAft>
              <a:buClr>
                <a:schemeClr val="dk1"/>
              </a:buClr>
              <a:buSzPts val="1200"/>
              <a:buFont typeface="Calibri"/>
              <a:buAutoNum type="arabicPeriod" startAt="5"/>
            </a:pPr>
            <a:r>
              <a:rPr lang="en-US" sz="1200" b="0" i="0" u="none" strike="noStrike">
                <a:solidFill>
                  <a:schemeClr val="dk1"/>
                </a:solidFill>
                <a:latin typeface="Calibri"/>
                <a:ea typeface="Calibri"/>
                <a:cs typeface="Calibri"/>
                <a:sym typeface="Calibri"/>
              </a:rPr>
              <a:t>Place the dough onto the floured pizza peel and shake gently to make sure the pizza does not stick.</a:t>
            </a:r>
            <a:endParaRPr/>
          </a:p>
          <a:p>
            <a:pPr marL="228600" lvl="0" indent="-228600" algn="l" rtl="0">
              <a:spcBef>
                <a:spcPts val="0"/>
              </a:spcBef>
              <a:spcAft>
                <a:spcPts val="0"/>
              </a:spcAft>
              <a:buClr>
                <a:schemeClr val="dk1"/>
              </a:buClr>
              <a:buSzPts val="1200"/>
              <a:buFont typeface="Calibri"/>
              <a:buAutoNum type="arabicPeriod" startAt="5"/>
            </a:pPr>
            <a:r>
              <a:rPr lang="en-US" sz="1200" b="0" i="0" u="none" strike="noStrike">
                <a:solidFill>
                  <a:schemeClr val="dk1"/>
                </a:solidFill>
                <a:latin typeface="Calibri"/>
                <a:ea typeface="Calibri"/>
                <a:cs typeface="Calibri"/>
                <a:sym typeface="Calibri"/>
              </a:rPr>
              <a:t>Spread the sauce evenly over the dough, but leave the outermost edge dry.</a:t>
            </a:r>
            <a:endParaRPr/>
          </a:p>
        </p:txBody>
      </p:sp>
      <p:sp>
        <p:nvSpPr>
          <p:cNvPr id="565" name="Google Shape;56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startAt="8"/>
            </a:pPr>
            <a:r>
              <a:rPr lang="en-US" sz="1200" b="0" i="0" u="none" strike="noStrike">
                <a:solidFill>
                  <a:schemeClr val="dk1"/>
                </a:solidFill>
                <a:latin typeface="Calibri"/>
                <a:ea typeface="Calibri"/>
                <a:cs typeface="Calibri"/>
                <a:sym typeface="Calibri"/>
              </a:rPr>
              <a:t>Sprinkle grated cheese evenly over the sauce. </a:t>
            </a:r>
            <a:endParaRPr/>
          </a:p>
          <a:p>
            <a:pPr marL="228600" lvl="0" indent="-228600" algn="l" rtl="0">
              <a:spcBef>
                <a:spcPts val="0"/>
              </a:spcBef>
              <a:spcAft>
                <a:spcPts val="0"/>
              </a:spcAft>
              <a:buClr>
                <a:schemeClr val="dk1"/>
              </a:buClr>
              <a:buSzPts val="1200"/>
              <a:buFont typeface="Calibri"/>
              <a:buAutoNum type="arabicPeriod" startAt="8"/>
            </a:pPr>
            <a:r>
              <a:rPr lang="en-US" sz="1200" b="0" i="0" u="none" strike="noStrike">
                <a:solidFill>
                  <a:schemeClr val="dk1"/>
                </a:solidFill>
                <a:latin typeface="Calibri"/>
                <a:ea typeface="Calibri"/>
                <a:cs typeface="Calibri"/>
                <a:sym typeface="Calibri"/>
              </a:rPr>
              <a:t>Slip the pizza from the peel into the oven as quickly as possible. </a:t>
            </a:r>
            <a:endParaRPr/>
          </a:p>
          <a:p>
            <a:pPr marL="228600" lvl="0" indent="-228600" algn="l" rtl="0">
              <a:spcBef>
                <a:spcPts val="0"/>
              </a:spcBef>
              <a:spcAft>
                <a:spcPts val="0"/>
              </a:spcAft>
              <a:buClr>
                <a:schemeClr val="dk1"/>
              </a:buClr>
              <a:buSzPts val="1200"/>
              <a:buFont typeface="Calibri"/>
              <a:buAutoNum type="arabicPeriod" startAt="8"/>
            </a:pPr>
            <a:r>
              <a:rPr lang="en-US" sz="1200" b="0" i="0" u="none" strike="noStrike">
                <a:solidFill>
                  <a:schemeClr val="dk1"/>
                </a:solidFill>
                <a:latin typeface="Calibri"/>
                <a:ea typeface="Calibri"/>
                <a:cs typeface="Calibri"/>
                <a:sym typeface="Calibri"/>
              </a:rPr>
              <a:t>Cook the pizza until the crust turns brown and bubbles.</a:t>
            </a:r>
            <a:endParaRPr/>
          </a:p>
          <a:p>
            <a:pPr marL="228600" lvl="0" indent="-228600" algn="l" rtl="0">
              <a:spcBef>
                <a:spcPts val="0"/>
              </a:spcBef>
              <a:spcAft>
                <a:spcPts val="0"/>
              </a:spcAft>
              <a:buClr>
                <a:schemeClr val="dk1"/>
              </a:buClr>
              <a:buSzPts val="1200"/>
              <a:buFont typeface="Calibri"/>
              <a:buAutoNum type="arabicPeriod" startAt="8"/>
            </a:pPr>
            <a:r>
              <a:rPr lang="en-US" sz="1200" b="0" i="0" u="none" strike="noStrike">
                <a:solidFill>
                  <a:schemeClr val="dk1"/>
                </a:solidFill>
                <a:latin typeface="Calibri"/>
                <a:ea typeface="Calibri"/>
                <a:cs typeface="Calibri"/>
                <a:sym typeface="Calibri"/>
              </a:rPr>
              <a:t>Remove the pizza from the oven by using a pizza peel or baking sheet. </a:t>
            </a:r>
            <a:endParaRPr/>
          </a:p>
          <a:p>
            <a:pPr marL="228600" lvl="0" indent="-228600" algn="l" rtl="0">
              <a:spcBef>
                <a:spcPts val="0"/>
              </a:spcBef>
              <a:spcAft>
                <a:spcPts val="0"/>
              </a:spcAft>
              <a:buClr>
                <a:schemeClr val="dk1"/>
              </a:buClr>
              <a:buSzPts val="1200"/>
              <a:buFont typeface="Calibri"/>
              <a:buAutoNum type="arabicPeriod" startAt="8"/>
            </a:pPr>
            <a:r>
              <a:rPr lang="en-US" sz="1200" b="0" i="0" u="none" strike="noStrike">
                <a:solidFill>
                  <a:schemeClr val="dk1"/>
                </a:solidFill>
                <a:latin typeface="Calibri"/>
                <a:ea typeface="Calibri"/>
                <a:cs typeface="Calibri"/>
                <a:sym typeface="Calibri"/>
              </a:rPr>
              <a:t>Season the pie with fresh herbs and brush the crust with oil. Cut and serve immediately.</a:t>
            </a:r>
            <a:endParaRPr/>
          </a:p>
        </p:txBody>
      </p:sp>
      <p:sp>
        <p:nvSpPr>
          <p:cNvPr id="574" name="Google Shape;57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a:t>
            </a:r>
            <a:r>
              <a:rPr lang="en-US" sz="1200" b="1" i="0" u="none" strike="noStrike">
                <a:solidFill>
                  <a:schemeClr val="dk1"/>
                </a:solidFill>
                <a:latin typeface="Calibri"/>
                <a:ea typeface="Calibri"/>
                <a:cs typeface="Calibri"/>
                <a:sym typeface="Calibri"/>
              </a:rPr>
              <a:t>wrap sandwich </a:t>
            </a:r>
            <a:r>
              <a:rPr lang="en-US" sz="1200" b="0" i="0" u="none" strike="noStrike">
                <a:solidFill>
                  <a:schemeClr val="dk1"/>
                </a:solidFill>
                <a:latin typeface="Calibri"/>
                <a:ea typeface="Calibri"/>
                <a:cs typeface="Calibri"/>
                <a:sym typeface="Calibri"/>
              </a:rPr>
              <a:t>is made on any type of flat bread—for example, tortillas, pita bread, cracker bread, or rice-paper wrappers—and spread with a hot</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or cold sandwich filling. It is then rolled up. A </a:t>
            </a:r>
            <a:r>
              <a:rPr lang="en-US" sz="1200" b="1" i="0" u="none" strike="noStrike">
                <a:solidFill>
                  <a:schemeClr val="dk1"/>
                </a:solidFill>
                <a:latin typeface="Calibri"/>
                <a:ea typeface="Calibri"/>
                <a:cs typeface="Calibri"/>
                <a:sym typeface="Calibri"/>
              </a:rPr>
              <a:t>pita</a:t>
            </a:r>
            <a:r>
              <a:rPr lang="en-US" sz="1200" b="0" i="0" u="none" strike="noStrike">
                <a:solidFill>
                  <a:schemeClr val="dk1"/>
                </a:solidFill>
                <a:latin typeface="Calibri"/>
                <a:ea typeface="Calibri"/>
                <a:cs typeface="Calibri"/>
                <a:sym typeface="Calibri"/>
              </a:rPr>
              <a:t>, or pita bread, is a flat bread that can be opened to form a pocket.</a:t>
            </a:r>
            <a:endParaRPr/>
          </a:p>
        </p:txBody>
      </p:sp>
      <p:sp>
        <p:nvSpPr>
          <p:cNvPr id="261" name="Google Shape;2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 </a:t>
            </a:r>
            <a:r>
              <a:rPr lang="en-US" sz="1200" b="1" i="0" u="none" strike="noStrike">
                <a:solidFill>
                  <a:schemeClr val="dk1"/>
                </a:solidFill>
                <a:latin typeface="Calibri"/>
                <a:ea typeface="Calibri"/>
                <a:cs typeface="Calibri"/>
                <a:sym typeface="Calibri"/>
              </a:rPr>
              <a:t>multidecker sandwich </a:t>
            </a:r>
            <a:r>
              <a:rPr lang="en-US" sz="1200" b="0" i="0" u="none" strike="noStrike">
                <a:solidFill>
                  <a:schemeClr val="dk1"/>
                </a:solidFill>
                <a:latin typeface="Calibri"/>
                <a:ea typeface="Calibri"/>
                <a:cs typeface="Calibri"/>
                <a:sym typeface="Calibri"/>
              </a:rPr>
              <a:t>has more than two slices of bread (or roll), with several ingredients in the filling. The club sandwich is one example of a</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multidecker sandwich. A traditional </a:t>
            </a:r>
            <a:r>
              <a:rPr lang="en-US" sz="1200" b="1" i="0" u="none" strike="noStrike">
                <a:solidFill>
                  <a:schemeClr val="dk1"/>
                </a:solidFill>
                <a:latin typeface="Calibri"/>
                <a:ea typeface="Calibri"/>
                <a:cs typeface="Calibri"/>
                <a:sym typeface="Calibri"/>
              </a:rPr>
              <a:t>club sandwich </a:t>
            </a:r>
            <a:r>
              <a:rPr lang="en-US" sz="1200" b="0" i="0" u="none" strike="noStrike">
                <a:solidFill>
                  <a:schemeClr val="dk1"/>
                </a:solidFill>
                <a:latin typeface="Calibri"/>
                <a:ea typeface="Calibri"/>
                <a:cs typeface="Calibri"/>
                <a:sym typeface="Calibri"/>
              </a:rPr>
              <a:t>is three slices of toasted bread spread with mayonnaise and filled with an assortment of sliced chicken and/or turkey, ham, bacon, cheese, lettuce, and tomato. Serve club sandwiches cut into four triangles.</a:t>
            </a:r>
            <a:endParaRPr/>
          </a:p>
        </p:txBody>
      </p:sp>
      <p:sp>
        <p:nvSpPr>
          <p:cNvPr id="269" name="Google Shape;2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a:t>
            </a:r>
            <a:r>
              <a:rPr lang="en-US" sz="1200" b="1" i="0" u="none" strike="noStrike">
                <a:solidFill>
                  <a:schemeClr val="dk1"/>
                </a:solidFill>
                <a:latin typeface="Calibri"/>
                <a:ea typeface="Calibri"/>
                <a:cs typeface="Calibri"/>
                <a:sym typeface="Calibri"/>
              </a:rPr>
              <a:t>open-faced sandwich </a:t>
            </a:r>
            <a:r>
              <a:rPr lang="en-US" sz="1200" b="0" i="0" u="none" strike="noStrike">
                <a:solidFill>
                  <a:schemeClr val="dk1"/>
                </a:solidFill>
                <a:latin typeface="Calibri"/>
                <a:ea typeface="Calibri"/>
                <a:cs typeface="Calibri"/>
                <a:sym typeface="Calibri"/>
              </a:rPr>
              <a:t>has only one slice of bread, without a second slice on top of the fillings. Open-faced cold sandwiches can be made with a single slice of bread, with the filling or topping attractively arranged and garnished. A version of the open-faced cold sandwich is the </a:t>
            </a:r>
            <a:r>
              <a:rPr lang="en-US" sz="1200" b="1" i="0" u="none" strike="noStrike">
                <a:solidFill>
                  <a:schemeClr val="dk1"/>
                </a:solidFill>
                <a:latin typeface="Calibri"/>
                <a:ea typeface="Calibri"/>
                <a:cs typeface="Calibri"/>
                <a:sym typeface="Calibri"/>
              </a:rPr>
              <a:t>canapé </a:t>
            </a:r>
            <a:r>
              <a:rPr lang="en-US" sz="1200" b="0" i="0" u="none" strike="noStrike">
                <a:solidFill>
                  <a:schemeClr val="dk1"/>
                </a:solidFill>
                <a:latin typeface="Calibri"/>
                <a:ea typeface="Calibri"/>
                <a:cs typeface="Calibri"/>
                <a:sym typeface="Calibri"/>
              </a:rPr>
              <a:t>(CAN-uh-pay), a type of hors d’oeuvre. </a:t>
            </a:r>
            <a:r>
              <a:rPr lang="en-US" sz="1200" b="1" i="0" u="none" strike="noStrike">
                <a:solidFill>
                  <a:schemeClr val="dk1"/>
                </a:solidFill>
                <a:latin typeface="Calibri"/>
                <a:ea typeface="Calibri"/>
                <a:cs typeface="Calibri"/>
                <a:sym typeface="Calibri"/>
              </a:rPr>
              <a:t>Hors d’oeuvres </a:t>
            </a:r>
            <a:r>
              <a:rPr lang="en-US" sz="1200" b="0" i="0" u="none" strike="noStrike">
                <a:solidFill>
                  <a:schemeClr val="dk1"/>
                </a:solidFill>
                <a:latin typeface="Calibri"/>
                <a:ea typeface="Calibri"/>
                <a:cs typeface="Calibri"/>
                <a:sym typeface="Calibri"/>
              </a:rPr>
              <a:t>(or-DERVS) are the cold or hot bite-sized finger food items that are served before a meal.</a:t>
            </a:r>
            <a:endParaRPr/>
          </a:p>
        </p:txBody>
      </p:sp>
      <p:sp>
        <p:nvSpPr>
          <p:cNvPr id="277" name="Google Shape;27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Make canapés from bread or toast cutouts, English muffins, crackers, Melba toasts, or tiny unsweetened pastry shells. Spreads can be as simple as flavored butter or softened cream cheese. Use meat or fish spreads to give a zestier flavor. Or use fruit, vegetables, and meat cut into bite-sized pieces as the base for canapés. An attractive garnish is the finishing touch to any canapé.</a:t>
            </a:r>
            <a:endParaRPr/>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Tea sandwiches are small, cold sandwiches usually served on bread or toast, trimmed of crusts, and cut into shapes. The filling and spread may be the same as those for canapés. Tea sandwiches may also be served open-faced.</a:t>
            </a:r>
            <a:endParaRPr/>
          </a:p>
        </p:txBody>
      </p:sp>
      <p:sp>
        <p:nvSpPr>
          <p:cNvPr id="292" name="Google Shape;29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13"/>
        <p:cNvGrpSpPr/>
        <p:nvPr/>
      </p:nvGrpSpPr>
      <p:grpSpPr>
        <a:xfrm>
          <a:off x="0" y="0"/>
          <a:ext cx="0" cy="0"/>
          <a:chOff x="0" y="0"/>
          <a:chExt cx="0" cy="0"/>
        </a:xfrm>
      </p:grpSpPr>
      <p:sp>
        <p:nvSpPr>
          <p:cNvPr id="14" name="Google Shape;14;p2"/>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2"/>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pic>
        <p:nvPicPr>
          <p:cNvPr id="16" name="Google Shape;16;p2"/>
          <p:cNvPicPr preferRelativeResize="0"/>
          <p:nvPr/>
        </p:nvPicPr>
        <p:blipFill rotWithShape="1">
          <a:blip r:embed="rId2">
            <a:alphaModFix/>
          </a:blip>
          <a:srcRect l="781" t="44554" r="2045" b="6847"/>
          <a:stretch/>
        </p:blipFill>
        <p:spPr>
          <a:xfrm>
            <a:off x="3100012" y="2108200"/>
            <a:ext cx="5867400" cy="3911600"/>
          </a:xfrm>
          <a:prstGeom prst="rect">
            <a:avLst/>
          </a:prstGeom>
          <a:noFill/>
          <a:ln w="19050" cap="flat" cmpd="sng">
            <a:solidFill>
              <a:schemeClr val="lt1"/>
            </a:solidFill>
            <a:prstDash val="solid"/>
            <a:miter lim="800000"/>
            <a:headEnd type="none" w="sm" len="sm"/>
            <a:tailEnd type="none" w="sm" len="sm"/>
          </a:ln>
        </p:spPr>
      </p:pic>
      <p:pic>
        <p:nvPicPr>
          <p:cNvPr id="17" name="Google Shape;17;p2"/>
          <p:cNvPicPr preferRelativeResize="0"/>
          <p:nvPr/>
        </p:nvPicPr>
        <p:blipFill rotWithShape="1">
          <a:blip r:embed="rId3">
            <a:alphaModFix/>
          </a:blip>
          <a:srcRect/>
          <a:stretch/>
        </p:blipFill>
        <p:spPr>
          <a:xfrm>
            <a:off x="3785813" y="304800"/>
            <a:ext cx="4406900" cy="1549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3"/>
        <p:cNvGrpSpPr/>
        <p:nvPr/>
      </p:nvGrpSpPr>
      <p:grpSpPr>
        <a:xfrm>
          <a:off x="0" y="0"/>
          <a:ext cx="0" cy="0"/>
          <a:chOff x="0" y="0"/>
          <a:chExt cx="0" cy="0"/>
        </a:xfrm>
      </p:grpSpPr>
      <p:sp>
        <p:nvSpPr>
          <p:cNvPr id="94" name="Google Shape;94;p11"/>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5" name="Google Shape;95;p11"/>
          <p:cNvPicPr preferRelativeResize="0"/>
          <p:nvPr/>
        </p:nvPicPr>
        <p:blipFill rotWithShape="1">
          <a:blip r:embed="rId2">
            <a:alphaModFix/>
          </a:blip>
          <a:srcRect l="1855" t="2802" r="1333" b="1858"/>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96" name="Google Shape;96;p11"/>
          <p:cNvPicPr preferRelativeResize="0"/>
          <p:nvPr/>
        </p:nvPicPr>
        <p:blipFill rotWithShape="1">
          <a:blip r:embed="rId3">
            <a:alphaModFix/>
          </a:blip>
          <a:srcRect/>
          <a:stretch/>
        </p:blipFill>
        <p:spPr>
          <a:xfrm>
            <a:off x="3208868" y="304800"/>
            <a:ext cx="5774267" cy="1549400"/>
          </a:xfrm>
          <a:prstGeom prst="rect">
            <a:avLst/>
          </a:prstGeom>
          <a:noFill/>
          <a:ln>
            <a:noFill/>
          </a:ln>
        </p:spPr>
      </p:pic>
      <p:sp>
        <p:nvSpPr>
          <p:cNvPr id="97" name="Google Shape;97;p11"/>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98"/>
        <p:cNvGrpSpPr/>
        <p:nvPr/>
      </p:nvGrpSpPr>
      <p:grpSpPr>
        <a:xfrm>
          <a:off x="0" y="0"/>
          <a:ext cx="0" cy="0"/>
          <a:chOff x="0" y="0"/>
          <a:chExt cx="0" cy="0"/>
        </a:xfrm>
      </p:grpSpPr>
      <p:sp>
        <p:nvSpPr>
          <p:cNvPr id="99" name="Google Shape;99;p12"/>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0" name="Google Shape;100;p12"/>
          <p:cNvPicPr preferRelativeResize="0"/>
          <p:nvPr/>
        </p:nvPicPr>
        <p:blipFill rotWithShape="1">
          <a:blip r:embed="rId2">
            <a:alphaModFix/>
          </a:blip>
          <a:srcRect l="1378" t="22548" r="2625" b="13461"/>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101" name="Google Shape;101;p12"/>
          <p:cNvPicPr preferRelativeResize="0"/>
          <p:nvPr/>
        </p:nvPicPr>
        <p:blipFill rotWithShape="1">
          <a:blip r:embed="rId3">
            <a:alphaModFix/>
          </a:blip>
          <a:srcRect/>
          <a:stretch/>
        </p:blipFill>
        <p:spPr>
          <a:xfrm>
            <a:off x="2946401" y="304800"/>
            <a:ext cx="6079067" cy="1549400"/>
          </a:xfrm>
          <a:prstGeom prst="rect">
            <a:avLst/>
          </a:prstGeom>
          <a:noFill/>
          <a:ln>
            <a:noFill/>
          </a:ln>
        </p:spPr>
      </p:pic>
      <p:sp>
        <p:nvSpPr>
          <p:cNvPr id="102" name="Google Shape;102;p12"/>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03"/>
        <p:cNvGrpSpPr/>
        <p:nvPr/>
      </p:nvGrpSpPr>
      <p:grpSpPr>
        <a:xfrm>
          <a:off x="0" y="0"/>
          <a:ext cx="0" cy="0"/>
          <a:chOff x="0" y="0"/>
          <a:chExt cx="0" cy="0"/>
        </a:xfrm>
      </p:grpSpPr>
      <p:pic>
        <p:nvPicPr>
          <p:cNvPr id="104" name="Google Shape;104;p13"/>
          <p:cNvPicPr preferRelativeResize="0"/>
          <p:nvPr/>
        </p:nvPicPr>
        <p:blipFill rotWithShape="1">
          <a:blip r:embed="rId2">
            <a:alphaModFix/>
          </a:blip>
          <a:srcRect/>
          <a:stretch/>
        </p:blipFill>
        <p:spPr>
          <a:xfrm>
            <a:off x="2336800" y="304800"/>
            <a:ext cx="7687733" cy="1549400"/>
          </a:xfrm>
          <a:prstGeom prst="rect">
            <a:avLst/>
          </a:prstGeom>
          <a:noFill/>
          <a:ln>
            <a:noFill/>
          </a:ln>
        </p:spPr>
      </p:pic>
      <p:sp>
        <p:nvSpPr>
          <p:cNvPr id="105" name="Google Shape;105;p13"/>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6" name="Google Shape;106;p13"/>
          <p:cNvPicPr preferRelativeResize="0"/>
          <p:nvPr/>
        </p:nvPicPr>
        <p:blipFill rotWithShape="1">
          <a:blip r:embed="rId3">
            <a:alphaModFix/>
          </a:blip>
          <a:srcRect l="1695" t="9468" r="29999" b="22232"/>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sp>
        <p:nvSpPr>
          <p:cNvPr id="107" name="Google Shape;107;p13"/>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08"/>
        <p:cNvGrpSpPr/>
        <p:nvPr/>
      </p:nvGrpSpPr>
      <p:grpSpPr>
        <a:xfrm>
          <a:off x="0" y="0"/>
          <a:ext cx="0" cy="0"/>
          <a:chOff x="0" y="0"/>
          <a:chExt cx="0" cy="0"/>
        </a:xfrm>
      </p:grpSpPr>
      <p:sp>
        <p:nvSpPr>
          <p:cNvPr id="109" name="Google Shape;109;p14"/>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0" name="Google Shape;110;p14"/>
          <p:cNvPicPr preferRelativeResize="0"/>
          <p:nvPr/>
        </p:nvPicPr>
        <p:blipFill rotWithShape="1">
          <a:blip r:embed="rId2">
            <a:alphaModFix/>
          </a:blip>
          <a:srcRect l="11604" t="14082" r="20654" b="18178"/>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111" name="Google Shape;111;p14"/>
          <p:cNvPicPr preferRelativeResize="0"/>
          <p:nvPr/>
        </p:nvPicPr>
        <p:blipFill rotWithShape="1">
          <a:blip r:embed="rId3">
            <a:alphaModFix/>
          </a:blip>
          <a:srcRect/>
          <a:stretch/>
        </p:blipFill>
        <p:spPr>
          <a:xfrm>
            <a:off x="2887135" y="304800"/>
            <a:ext cx="6417733" cy="1549400"/>
          </a:xfrm>
          <a:prstGeom prst="rect">
            <a:avLst/>
          </a:prstGeom>
          <a:noFill/>
          <a:ln>
            <a:noFill/>
          </a:ln>
        </p:spPr>
      </p:pic>
      <p:sp>
        <p:nvSpPr>
          <p:cNvPr id="112" name="Google Shape;112;p14"/>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3"/>
        <p:cNvGrpSpPr/>
        <p:nvPr/>
      </p:nvGrpSpPr>
      <p:grpSpPr>
        <a:xfrm>
          <a:off x="0" y="0"/>
          <a:ext cx="0" cy="0"/>
          <a:chOff x="0" y="0"/>
          <a:chExt cx="0" cy="0"/>
        </a:xfrm>
      </p:grpSpPr>
      <p:sp>
        <p:nvSpPr>
          <p:cNvPr id="114" name="Google Shape;114;p15"/>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5" name="Google Shape;115;p15"/>
          <p:cNvPicPr preferRelativeResize="0"/>
          <p:nvPr/>
        </p:nvPicPr>
        <p:blipFill rotWithShape="1">
          <a:blip r:embed="rId2">
            <a:alphaModFix/>
          </a:blip>
          <a:srcRect l="485" t="7181" r="1755" b="43902"/>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116" name="Google Shape;116;p15"/>
          <p:cNvPicPr preferRelativeResize="0"/>
          <p:nvPr/>
        </p:nvPicPr>
        <p:blipFill rotWithShape="1">
          <a:blip r:embed="rId3">
            <a:alphaModFix/>
          </a:blip>
          <a:srcRect/>
          <a:stretch/>
        </p:blipFill>
        <p:spPr>
          <a:xfrm>
            <a:off x="3352800" y="304800"/>
            <a:ext cx="5892800" cy="1549400"/>
          </a:xfrm>
          <a:prstGeom prst="rect">
            <a:avLst/>
          </a:prstGeom>
          <a:noFill/>
          <a:ln>
            <a:noFill/>
          </a:ln>
        </p:spPr>
      </p:pic>
      <p:sp>
        <p:nvSpPr>
          <p:cNvPr id="117" name="Google Shape;117;p15"/>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18"/>
        <p:cNvGrpSpPr/>
        <p:nvPr/>
      </p:nvGrpSpPr>
      <p:grpSpPr>
        <a:xfrm>
          <a:off x="0" y="0"/>
          <a:ext cx="0" cy="0"/>
          <a:chOff x="0" y="0"/>
          <a:chExt cx="0" cy="0"/>
        </a:xfrm>
      </p:grpSpPr>
      <p:sp>
        <p:nvSpPr>
          <p:cNvPr id="119" name="Google Shape;119;p16"/>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0" name="Google Shape;120;p16"/>
          <p:cNvPicPr preferRelativeResize="0"/>
          <p:nvPr/>
        </p:nvPicPr>
        <p:blipFill rotWithShape="1">
          <a:blip r:embed="rId2">
            <a:alphaModFix/>
          </a:blip>
          <a:srcRect l="20715" t="6701" r="254" b="14267"/>
          <a:stretch/>
        </p:blipFill>
        <p:spPr>
          <a:xfrm>
            <a:off x="2133600" y="2116138"/>
            <a:ext cx="7823200" cy="3897312"/>
          </a:xfrm>
          <a:prstGeom prst="rect">
            <a:avLst/>
          </a:prstGeom>
          <a:noFill/>
          <a:ln w="19050" cap="flat" cmpd="sng">
            <a:solidFill>
              <a:schemeClr val="lt1"/>
            </a:solidFill>
            <a:prstDash val="solid"/>
            <a:miter lim="800000"/>
            <a:headEnd type="none" w="sm" len="sm"/>
            <a:tailEnd type="none" w="sm" len="sm"/>
          </a:ln>
        </p:spPr>
      </p:pic>
      <p:pic>
        <p:nvPicPr>
          <p:cNvPr id="121" name="Google Shape;121;p16"/>
          <p:cNvPicPr preferRelativeResize="0"/>
          <p:nvPr/>
        </p:nvPicPr>
        <p:blipFill rotWithShape="1">
          <a:blip r:embed="rId3">
            <a:alphaModFix/>
          </a:blip>
          <a:srcRect/>
          <a:stretch/>
        </p:blipFill>
        <p:spPr>
          <a:xfrm>
            <a:off x="3860800" y="304800"/>
            <a:ext cx="4588933" cy="1549400"/>
          </a:xfrm>
          <a:prstGeom prst="rect">
            <a:avLst/>
          </a:prstGeom>
          <a:noFill/>
          <a:ln>
            <a:noFill/>
          </a:ln>
        </p:spPr>
      </p:pic>
      <p:sp>
        <p:nvSpPr>
          <p:cNvPr id="122" name="Google Shape;122;p16"/>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123"/>
        <p:cNvGrpSpPr/>
        <p:nvPr/>
      </p:nvGrpSpPr>
      <p:grpSpPr>
        <a:xfrm>
          <a:off x="0" y="0"/>
          <a:ext cx="0" cy="0"/>
          <a:chOff x="0" y="0"/>
          <a:chExt cx="0" cy="0"/>
        </a:xfrm>
      </p:grpSpPr>
      <p:pic>
        <p:nvPicPr>
          <p:cNvPr id="124" name="Google Shape;124;p17"/>
          <p:cNvPicPr preferRelativeResize="0"/>
          <p:nvPr/>
        </p:nvPicPr>
        <p:blipFill rotWithShape="1">
          <a:blip r:embed="rId2">
            <a:alphaModFix/>
          </a:blip>
          <a:srcRect/>
          <a:stretch/>
        </p:blipFill>
        <p:spPr>
          <a:xfrm>
            <a:off x="2133600" y="304800"/>
            <a:ext cx="7823200" cy="1549400"/>
          </a:xfrm>
          <a:prstGeom prst="rect">
            <a:avLst/>
          </a:prstGeom>
          <a:noFill/>
          <a:ln>
            <a:noFill/>
          </a:ln>
        </p:spPr>
      </p:pic>
      <p:sp>
        <p:nvSpPr>
          <p:cNvPr id="125" name="Google Shape;125;p17"/>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6" name="Google Shape;126;p17"/>
          <p:cNvPicPr preferRelativeResize="0"/>
          <p:nvPr/>
        </p:nvPicPr>
        <p:blipFill rotWithShape="1">
          <a:blip r:embed="rId3">
            <a:alphaModFix/>
          </a:blip>
          <a:srcRect l="9970" t="8789" r="1945" b="12923"/>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sp>
        <p:nvSpPr>
          <p:cNvPr id="127" name="Google Shape;127;p17"/>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28"/>
        <p:cNvGrpSpPr/>
        <p:nvPr/>
      </p:nvGrpSpPr>
      <p:grpSpPr>
        <a:xfrm>
          <a:off x="0" y="0"/>
          <a:ext cx="0" cy="0"/>
          <a:chOff x="0" y="0"/>
          <a:chExt cx="0" cy="0"/>
        </a:xfrm>
      </p:grpSpPr>
      <p:sp>
        <p:nvSpPr>
          <p:cNvPr id="129" name="Google Shape;129;p18"/>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0" name="Google Shape;130;p18"/>
          <p:cNvPicPr preferRelativeResize="0"/>
          <p:nvPr/>
        </p:nvPicPr>
        <p:blipFill rotWithShape="1">
          <a:blip r:embed="rId2">
            <a:alphaModFix/>
          </a:blip>
          <a:srcRect l="3918" t="52081" r="7284" b="8456"/>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131" name="Google Shape;131;p18"/>
          <p:cNvPicPr preferRelativeResize="0"/>
          <p:nvPr/>
        </p:nvPicPr>
        <p:blipFill rotWithShape="1">
          <a:blip r:embed="rId3">
            <a:alphaModFix/>
          </a:blip>
          <a:srcRect/>
          <a:stretch/>
        </p:blipFill>
        <p:spPr>
          <a:xfrm>
            <a:off x="3251200" y="304800"/>
            <a:ext cx="5994400" cy="1562100"/>
          </a:xfrm>
          <a:prstGeom prst="rect">
            <a:avLst/>
          </a:prstGeom>
          <a:noFill/>
          <a:ln>
            <a:noFill/>
          </a:ln>
        </p:spPr>
      </p:pic>
      <p:sp>
        <p:nvSpPr>
          <p:cNvPr id="132" name="Google Shape;132;p18"/>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33"/>
        <p:cNvGrpSpPr/>
        <p:nvPr/>
      </p:nvGrpSpPr>
      <p:grpSpPr>
        <a:xfrm>
          <a:off x="0" y="0"/>
          <a:ext cx="0" cy="0"/>
          <a:chOff x="0" y="0"/>
          <a:chExt cx="0" cy="0"/>
        </a:xfrm>
      </p:grpSpPr>
      <p:sp>
        <p:nvSpPr>
          <p:cNvPr id="134" name="Google Shape;134;p19"/>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5" name="Google Shape;135;p19"/>
          <p:cNvPicPr preferRelativeResize="0"/>
          <p:nvPr/>
        </p:nvPicPr>
        <p:blipFill rotWithShape="1">
          <a:blip r:embed="rId2">
            <a:alphaModFix/>
          </a:blip>
          <a:srcRect l="4" t="2264" r="19508" b="17249"/>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136" name="Google Shape;136;p19"/>
          <p:cNvPicPr preferRelativeResize="0"/>
          <p:nvPr/>
        </p:nvPicPr>
        <p:blipFill rotWithShape="1">
          <a:blip r:embed="rId3">
            <a:alphaModFix/>
          </a:blip>
          <a:srcRect/>
          <a:stretch/>
        </p:blipFill>
        <p:spPr>
          <a:xfrm>
            <a:off x="3352800" y="304800"/>
            <a:ext cx="6112933" cy="1549400"/>
          </a:xfrm>
          <a:prstGeom prst="rect">
            <a:avLst/>
          </a:prstGeom>
          <a:noFill/>
          <a:ln>
            <a:noFill/>
          </a:ln>
        </p:spPr>
      </p:pic>
      <p:sp>
        <p:nvSpPr>
          <p:cNvPr id="137" name="Google Shape;137;p19"/>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38"/>
        <p:cNvGrpSpPr/>
        <p:nvPr/>
      </p:nvGrpSpPr>
      <p:grpSpPr>
        <a:xfrm>
          <a:off x="0" y="0"/>
          <a:ext cx="0" cy="0"/>
          <a:chOff x="0" y="0"/>
          <a:chExt cx="0" cy="0"/>
        </a:xfrm>
      </p:grpSpPr>
      <p:sp>
        <p:nvSpPr>
          <p:cNvPr id="139" name="Google Shape;139;p20"/>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0" name="Google Shape;140;p20"/>
          <p:cNvPicPr preferRelativeResize="0"/>
          <p:nvPr/>
        </p:nvPicPr>
        <p:blipFill rotWithShape="1">
          <a:blip r:embed="rId2">
            <a:alphaModFix/>
          </a:blip>
          <a:srcRect l="39520" t="16444" r="86" b="13364"/>
          <a:stretch/>
        </p:blipFill>
        <p:spPr>
          <a:xfrm>
            <a:off x="2133600" y="2133600"/>
            <a:ext cx="7823200" cy="3886200"/>
          </a:xfrm>
          <a:prstGeom prst="rect">
            <a:avLst/>
          </a:prstGeom>
          <a:noFill/>
          <a:ln w="19050" cap="flat" cmpd="sng">
            <a:solidFill>
              <a:schemeClr val="lt1"/>
            </a:solidFill>
            <a:prstDash val="solid"/>
            <a:miter lim="800000"/>
            <a:headEnd type="none" w="sm" len="sm"/>
            <a:tailEnd type="none" w="sm" len="sm"/>
          </a:ln>
        </p:spPr>
      </p:pic>
      <p:pic>
        <p:nvPicPr>
          <p:cNvPr id="141" name="Google Shape;141;p20"/>
          <p:cNvPicPr preferRelativeResize="0"/>
          <p:nvPr/>
        </p:nvPicPr>
        <p:blipFill rotWithShape="1">
          <a:blip r:embed="rId3">
            <a:alphaModFix/>
          </a:blip>
          <a:srcRect/>
          <a:stretch/>
        </p:blipFill>
        <p:spPr>
          <a:xfrm>
            <a:off x="3657600" y="304800"/>
            <a:ext cx="4673600" cy="1549400"/>
          </a:xfrm>
          <a:prstGeom prst="rect">
            <a:avLst/>
          </a:prstGeom>
          <a:noFill/>
          <a:ln>
            <a:noFill/>
          </a:ln>
        </p:spPr>
      </p:pic>
      <p:sp>
        <p:nvSpPr>
          <p:cNvPr id="142" name="Google Shape;142;p20"/>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_picture">
  <p:cSld name="Content_picture">
    <p:spTree>
      <p:nvGrpSpPr>
        <p:cNvPr id="1" name="Shape 18"/>
        <p:cNvGrpSpPr/>
        <p:nvPr/>
      </p:nvGrpSpPr>
      <p:grpSpPr>
        <a:xfrm>
          <a:off x="0" y="0"/>
          <a:ext cx="0" cy="0"/>
          <a:chOff x="0" y="0"/>
          <a:chExt cx="0" cy="0"/>
        </a:xfrm>
      </p:grpSpPr>
      <p:cxnSp>
        <p:nvCxnSpPr>
          <p:cNvPr id="19" name="Google Shape;19;p3"/>
          <p:cNvCxnSpPr/>
          <p:nvPr/>
        </p:nvCxnSpPr>
        <p:spPr>
          <a:xfrm>
            <a:off x="508000" y="381000"/>
            <a:ext cx="0" cy="5715000"/>
          </a:xfrm>
          <a:prstGeom prst="straightConnector1">
            <a:avLst/>
          </a:prstGeom>
          <a:noFill/>
          <a:ln w="9525" cap="flat" cmpd="sng">
            <a:solidFill>
              <a:srgbClr val="EA5E2F"/>
            </a:solidFill>
            <a:prstDash val="solid"/>
            <a:round/>
            <a:headEnd type="none" w="sm" len="sm"/>
            <a:tailEnd type="none" w="sm" len="sm"/>
          </a:ln>
        </p:spPr>
      </p:cxnSp>
      <p:sp>
        <p:nvSpPr>
          <p:cNvPr id="20" name="Google Shape;20;p3"/>
          <p:cNvSpPr/>
          <p:nvPr/>
        </p:nvSpPr>
        <p:spPr>
          <a:xfrm>
            <a:off x="406400" y="152400"/>
            <a:ext cx="609600" cy="457200"/>
          </a:xfrm>
          <a:prstGeom prst="ellipse">
            <a:avLst/>
          </a:prstGeom>
          <a:solidFill>
            <a:schemeClr val="lt1"/>
          </a:solidFill>
          <a:ln w="9525" cap="flat" cmpd="sng">
            <a:solidFill>
              <a:srgbClr val="EA5E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3"/>
          <p:cNvSpPr/>
          <p:nvPr/>
        </p:nvSpPr>
        <p:spPr>
          <a:xfrm>
            <a:off x="609600" y="228600"/>
            <a:ext cx="2032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3"/>
          <p:cNvSpPr/>
          <p:nvPr/>
        </p:nvSpPr>
        <p:spPr>
          <a:xfrm>
            <a:off x="0" y="6324600"/>
            <a:ext cx="12192000" cy="533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3"/>
          <p:cNvSpPr/>
          <p:nvPr/>
        </p:nvSpPr>
        <p:spPr>
          <a:xfrm>
            <a:off x="7315200" y="1295400"/>
            <a:ext cx="4470400" cy="2667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3"/>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3"/>
          <p:cNvSpPr>
            <a:spLocks noGrp="1"/>
          </p:cNvSpPr>
          <p:nvPr>
            <p:ph type="pic" idx="2"/>
          </p:nvPr>
        </p:nvSpPr>
        <p:spPr>
          <a:xfrm>
            <a:off x="7518400" y="1447800"/>
            <a:ext cx="4064000" cy="23622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143"/>
        <p:cNvGrpSpPr/>
        <p:nvPr/>
      </p:nvGrpSpPr>
      <p:grpSpPr>
        <a:xfrm>
          <a:off x="0" y="0"/>
          <a:ext cx="0" cy="0"/>
          <a:chOff x="0" y="0"/>
          <a:chExt cx="0" cy="0"/>
        </a:xfrm>
      </p:grpSpPr>
      <p:sp>
        <p:nvSpPr>
          <p:cNvPr id="144" name="Google Shape;144;p21"/>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5" name="Google Shape;145;p21"/>
          <p:cNvPicPr preferRelativeResize="0"/>
          <p:nvPr/>
        </p:nvPicPr>
        <p:blipFill rotWithShape="1">
          <a:blip r:embed="rId2">
            <a:alphaModFix/>
          </a:blip>
          <a:srcRect/>
          <a:stretch/>
        </p:blipFill>
        <p:spPr>
          <a:xfrm>
            <a:off x="2150535" y="2108200"/>
            <a:ext cx="7789333" cy="3911600"/>
          </a:xfrm>
          <a:prstGeom prst="rect">
            <a:avLst/>
          </a:prstGeom>
          <a:noFill/>
          <a:ln w="19050" cap="flat" cmpd="sng">
            <a:solidFill>
              <a:schemeClr val="lt1"/>
            </a:solidFill>
            <a:prstDash val="solid"/>
            <a:miter lim="800000"/>
            <a:headEnd type="none" w="sm" len="sm"/>
            <a:tailEnd type="none" w="sm" len="sm"/>
          </a:ln>
        </p:spPr>
      </p:pic>
      <p:pic>
        <p:nvPicPr>
          <p:cNvPr id="146" name="Google Shape;146;p21"/>
          <p:cNvPicPr preferRelativeResize="0"/>
          <p:nvPr/>
        </p:nvPicPr>
        <p:blipFill rotWithShape="1">
          <a:blip r:embed="rId3">
            <a:alphaModFix/>
          </a:blip>
          <a:srcRect/>
          <a:stretch/>
        </p:blipFill>
        <p:spPr>
          <a:xfrm>
            <a:off x="3657600" y="304800"/>
            <a:ext cx="4673600" cy="1549400"/>
          </a:xfrm>
          <a:prstGeom prst="rect">
            <a:avLst/>
          </a:prstGeom>
          <a:noFill/>
          <a:ln>
            <a:noFill/>
          </a:ln>
        </p:spPr>
      </p:pic>
      <p:sp>
        <p:nvSpPr>
          <p:cNvPr id="147" name="Google Shape;147;p21"/>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48"/>
        <p:cNvGrpSpPr/>
        <p:nvPr/>
      </p:nvGrpSpPr>
      <p:grpSpPr>
        <a:xfrm>
          <a:off x="0" y="0"/>
          <a:ext cx="0" cy="0"/>
          <a:chOff x="0" y="0"/>
          <a:chExt cx="0" cy="0"/>
        </a:xfrm>
      </p:grpSpPr>
      <p:pic>
        <p:nvPicPr>
          <p:cNvPr id="149" name="Google Shape;149;p22"/>
          <p:cNvPicPr preferRelativeResize="0"/>
          <p:nvPr/>
        </p:nvPicPr>
        <p:blipFill rotWithShape="1">
          <a:blip r:embed="rId2">
            <a:alphaModFix/>
          </a:blip>
          <a:srcRect/>
          <a:stretch/>
        </p:blipFill>
        <p:spPr>
          <a:xfrm>
            <a:off x="2531535" y="304800"/>
            <a:ext cx="7128933" cy="1612900"/>
          </a:xfrm>
          <a:prstGeom prst="rect">
            <a:avLst/>
          </a:prstGeom>
          <a:noFill/>
          <a:ln>
            <a:noFill/>
          </a:ln>
        </p:spPr>
      </p:pic>
      <p:sp>
        <p:nvSpPr>
          <p:cNvPr id="150" name="Google Shape;150;p22"/>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1" name="Google Shape;151;p22"/>
          <p:cNvPicPr preferRelativeResize="0"/>
          <p:nvPr/>
        </p:nvPicPr>
        <p:blipFill rotWithShape="1">
          <a:blip r:embed="rId3">
            <a:alphaModFix/>
          </a:blip>
          <a:srcRect l="2728" t="45723" r="3938" b="13605"/>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sp>
        <p:nvSpPr>
          <p:cNvPr id="152" name="Google Shape;152;p22"/>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53"/>
        <p:cNvGrpSpPr/>
        <p:nvPr/>
      </p:nvGrpSpPr>
      <p:grpSpPr>
        <a:xfrm>
          <a:off x="0" y="0"/>
          <a:ext cx="0" cy="0"/>
          <a:chOff x="0" y="0"/>
          <a:chExt cx="0" cy="0"/>
        </a:xfrm>
      </p:grpSpPr>
      <p:pic>
        <p:nvPicPr>
          <p:cNvPr id="154" name="Google Shape;154;p23"/>
          <p:cNvPicPr preferRelativeResize="0"/>
          <p:nvPr/>
        </p:nvPicPr>
        <p:blipFill rotWithShape="1">
          <a:blip r:embed="rId2">
            <a:alphaModFix/>
          </a:blip>
          <a:srcRect/>
          <a:stretch/>
        </p:blipFill>
        <p:spPr>
          <a:xfrm>
            <a:off x="2540001" y="304800"/>
            <a:ext cx="6891867" cy="1612900"/>
          </a:xfrm>
          <a:prstGeom prst="rect">
            <a:avLst/>
          </a:prstGeom>
          <a:noFill/>
          <a:ln>
            <a:noFill/>
          </a:ln>
        </p:spPr>
      </p:pic>
      <p:sp>
        <p:nvSpPr>
          <p:cNvPr id="155" name="Google Shape;155;p23"/>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6" name="Google Shape;156;p23"/>
          <p:cNvPicPr preferRelativeResize="0"/>
          <p:nvPr/>
        </p:nvPicPr>
        <p:blipFill rotWithShape="1">
          <a:blip r:embed="rId3">
            <a:alphaModFix/>
          </a:blip>
          <a:srcRect l="1192" t="47991" r="2440" b="9178"/>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sp>
        <p:nvSpPr>
          <p:cNvPr id="157" name="Google Shape;157;p23"/>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158"/>
        <p:cNvGrpSpPr/>
        <p:nvPr/>
      </p:nvGrpSpPr>
      <p:grpSpPr>
        <a:xfrm>
          <a:off x="0" y="0"/>
          <a:ext cx="0" cy="0"/>
          <a:chOff x="0" y="0"/>
          <a:chExt cx="0" cy="0"/>
        </a:xfrm>
      </p:grpSpPr>
      <p:sp>
        <p:nvSpPr>
          <p:cNvPr id="159" name="Google Shape;159;p24"/>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0" name="Google Shape;160;p24"/>
          <p:cNvPicPr preferRelativeResize="0"/>
          <p:nvPr/>
        </p:nvPicPr>
        <p:blipFill rotWithShape="1">
          <a:blip r:embed="rId2">
            <a:alphaModFix/>
          </a:blip>
          <a:srcRect l="374" t="32275" r="1645" b="2836"/>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161" name="Google Shape;161;p24"/>
          <p:cNvPicPr preferRelativeResize="0"/>
          <p:nvPr/>
        </p:nvPicPr>
        <p:blipFill rotWithShape="1">
          <a:blip r:embed="rId3">
            <a:alphaModFix/>
          </a:blip>
          <a:srcRect/>
          <a:stretch/>
        </p:blipFill>
        <p:spPr>
          <a:xfrm>
            <a:off x="3657601" y="304800"/>
            <a:ext cx="4758267" cy="1549400"/>
          </a:xfrm>
          <a:prstGeom prst="rect">
            <a:avLst/>
          </a:prstGeom>
          <a:noFill/>
          <a:ln>
            <a:noFill/>
          </a:ln>
        </p:spPr>
      </p:pic>
      <p:sp>
        <p:nvSpPr>
          <p:cNvPr id="162" name="Google Shape;162;p24"/>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163"/>
        <p:cNvGrpSpPr/>
        <p:nvPr/>
      </p:nvGrpSpPr>
      <p:grpSpPr>
        <a:xfrm>
          <a:off x="0" y="0"/>
          <a:ext cx="0" cy="0"/>
          <a:chOff x="0" y="0"/>
          <a:chExt cx="0" cy="0"/>
        </a:xfrm>
      </p:grpSpPr>
      <p:sp>
        <p:nvSpPr>
          <p:cNvPr id="164" name="Google Shape;164;p25"/>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5" name="Google Shape;165;p25"/>
          <p:cNvPicPr preferRelativeResize="0"/>
          <p:nvPr/>
        </p:nvPicPr>
        <p:blipFill rotWithShape="1">
          <a:blip r:embed="rId2">
            <a:alphaModFix/>
          </a:blip>
          <a:srcRect t="44083" r="8482" b="15243"/>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166" name="Google Shape;166;p25"/>
          <p:cNvPicPr preferRelativeResize="0"/>
          <p:nvPr/>
        </p:nvPicPr>
        <p:blipFill rotWithShape="1">
          <a:blip r:embed="rId3">
            <a:alphaModFix/>
          </a:blip>
          <a:srcRect/>
          <a:stretch/>
        </p:blipFill>
        <p:spPr>
          <a:xfrm>
            <a:off x="2844801" y="304800"/>
            <a:ext cx="6333067" cy="1549400"/>
          </a:xfrm>
          <a:prstGeom prst="rect">
            <a:avLst/>
          </a:prstGeom>
          <a:noFill/>
          <a:ln>
            <a:noFill/>
          </a:ln>
        </p:spPr>
      </p:pic>
      <p:sp>
        <p:nvSpPr>
          <p:cNvPr id="167" name="Google Shape;167;p25"/>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168"/>
        <p:cNvGrpSpPr/>
        <p:nvPr/>
      </p:nvGrpSpPr>
      <p:grpSpPr>
        <a:xfrm>
          <a:off x="0" y="0"/>
          <a:ext cx="0" cy="0"/>
          <a:chOff x="0" y="0"/>
          <a:chExt cx="0" cy="0"/>
        </a:xfrm>
      </p:grpSpPr>
      <p:pic>
        <p:nvPicPr>
          <p:cNvPr id="169" name="Google Shape;169;p26"/>
          <p:cNvPicPr preferRelativeResize="0"/>
          <p:nvPr/>
        </p:nvPicPr>
        <p:blipFill rotWithShape="1">
          <a:blip r:embed="rId2">
            <a:alphaModFix/>
          </a:blip>
          <a:srcRect/>
          <a:stretch/>
        </p:blipFill>
        <p:spPr>
          <a:xfrm>
            <a:off x="2540000" y="304800"/>
            <a:ext cx="6858000" cy="1549400"/>
          </a:xfrm>
          <a:prstGeom prst="rect">
            <a:avLst/>
          </a:prstGeom>
          <a:noFill/>
          <a:ln>
            <a:noFill/>
          </a:ln>
        </p:spPr>
      </p:pic>
      <p:sp>
        <p:nvSpPr>
          <p:cNvPr id="170" name="Google Shape;170;p26"/>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1" name="Google Shape;171;p26"/>
          <p:cNvPicPr preferRelativeResize="0"/>
          <p:nvPr/>
        </p:nvPicPr>
        <p:blipFill rotWithShape="1">
          <a:blip r:embed="rId3">
            <a:alphaModFix/>
          </a:blip>
          <a:srcRect l="449" t="18095" r="25703" b="8057"/>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sp>
        <p:nvSpPr>
          <p:cNvPr id="172" name="Google Shape;172;p26"/>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173"/>
        <p:cNvGrpSpPr/>
        <p:nvPr/>
      </p:nvGrpSpPr>
      <p:grpSpPr>
        <a:xfrm>
          <a:off x="0" y="0"/>
          <a:ext cx="0" cy="0"/>
          <a:chOff x="0" y="0"/>
          <a:chExt cx="0" cy="0"/>
        </a:xfrm>
      </p:grpSpPr>
      <p:pic>
        <p:nvPicPr>
          <p:cNvPr id="174" name="Google Shape;174;p27"/>
          <p:cNvPicPr preferRelativeResize="0"/>
          <p:nvPr/>
        </p:nvPicPr>
        <p:blipFill rotWithShape="1">
          <a:blip r:embed="rId2">
            <a:alphaModFix/>
          </a:blip>
          <a:srcRect/>
          <a:stretch/>
        </p:blipFill>
        <p:spPr>
          <a:xfrm>
            <a:off x="2641601" y="304800"/>
            <a:ext cx="6790267" cy="1549400"/>
          </a:xfrm>
          <a:prstGeom prst="rect">
            <a:avLst/>
          </a:prstGeom>
          <a:noFill/>
          <a:ln>
            <a:noFill/>
          </a:ln>
        </p:spPr>
      </p:pic>
      <p:sp>
        <p:nvSpPr>
          <p:cNvPr id="175" name="Google Shape;175;p27"/>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6" name="Google Shape;176;p27"/>
          <p:cNvPicPr preferRelativeResize="0"/>
          <p:nvPr/>
        </p:nvPicPr>
        <p:blipFill rotWithShape="1">
          <a:blip r:embed="rId3">
            <a:alphaModFix/>
          </a:blip>
          <a:srcRect l="1346" t="8939" r="27925" b="20332"/>
          <a:stretch/>
        </p:blipFill>
        <p:spPr>
          <a:xfrm>
            <a:off x="2133600" y="2116138"/>
            <a:ext cx="7823200" cy="3895725"/>
          </a:xfrm>
          <a:prstGeom prst="rect">
            <a:avLst/>
          </a:prstGeom>
          <a:noFill/>
          <a:ln w="19050" cap="flat" cmpd="sng">
            <a:solidFill>
              <a:schemeClr val="lt1"/>
            </a:solidFill>
            <a:prstDash val="solid"/>
            <a:miter lim="800000"/>
            <a:headEnd type="none" w="sm" len="sm"/>
            <a:tailEnd type="none" w="sm" len="sm"/>
          </a:ln>
        </p:spPr>
      </p:pic>
      <p:sp>
        <p:nvSpPr>
          <p:cNvPr id="177" name="Google Shape;177;p27"/>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178"/>
        <p:cNvGrpSpPr/>
        <p:nvPr/>
      </p:nvGrpSpPr>
      <p:grpSpPr>
        <a:xfrm>
          <a:off x="0" y="0"/>
          <a:ext cx="0" cy="0"/>
          <a:chOff x="0" y="0"/>
          <a:chExt cx="0" cy="0"/>
        </a:xfrm>
      </p:grpSpPr>
      <p:pic>
        <p:nvPicPr>
          <p:cNvPr id="179" name="Google Shape;179;p28"/>
          <p:cNvPicPr preferRelativeResize="0"/>
          <p:nvPr/>
        </p:nvPicPr>
        <p:blipFill rotWithShape="1">
          <a:blip r:embed="rId2">
            <a:alphaModFix/>
          </a:blip>
          <a:srcRect/>
          <a:stretch/>
        </p:blipFill>
        <p:spPr>
          <a:xfrm>
            <a:off x="1998133" y="304800"/>
            <a:ext cx="7958667" cy="1549400"/>
          </a:xfrm>
          <a:prstGeom prst="rect">
            <a:avLst/>
          </a:prstGeom>
          <a:noFill/>
          <a:ln>
            <a:noFill/>
          </a:ln>
        </p:spPr>
      </p:pic>
      <p:sp>
        <p:nvSpPr>
          <p:cNvPr id="180" name="Google Shape;180;p28"/>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1" name="Google Shape;181;p28"/>
          <p:cNvPicPr preferRelativeResize="0"/>
          <p:nvPr/>
        </p:nvPicPr>
        <p:blipFill rotWithShape="1">
          <a:blip r:embed="rId3">
            <a:alphaModFix/>
          </a:blip>
          <a:srcRect l="6061" t="13354" r="9586" b="22377"/>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sp>
        <p:nvSpPr>
          <p:cNvPr id="182" name="Google Shape;182;p28"/>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Column_picture_text">
  <p:cSld name="2Column_picture_text">
    <p:spTree>
      <p:nvGrpSpPr>
        <p:cNvPr id="1" name="Shape 183"/>
        <p:cNvGrpSpPr/>
        <p:nvPr/>
      </p:nvGrpSpPr>
      <p:grpSpPr>
        <a:xfrm>
          <a:off x="0" y="0"/>
          <a:ext cx="0" cy="0"/>
          <a:chOff x="0" y="0"/>
          <a:chExt cx="0" cy="0"/>
        </a:xfrm>
      </p:grpSpPr>
      <p:cxnSp>
        <p:nvCxnSpPr>
          <p:cNvPr id="184" name="Google Shape;184;p29"/>
          <p:cNvCxnSpPr/>
          <p:nvPr/>
        </p:nvCxnSpPr>
        <p:spPr>
          <a:xfrm>
            <a:off x="508000" y="381000"/>
            <a:ext cx="0" cy="5715000"/>
          </a:xfrm>
          <a:prstGeom prst="straightConnector1">
            <a:avLst/>
          </a:prstGeom>
          <a:noFill/>
          <a:ln w="9525" cap="flat" cmpd="sng">
            <a:solidFill>
              <a:srgbClr val="EA5E2F"/>
            </a:solidFill>
            <a:prstDash val="solid"/>
            <a:round/>
            <a:headEnd type="none" w="sm" len="sm"/>
            <a:tailEnd type="none" w="sm" len="sm"/>
          </a:ln>
        </p:spPr>
      </p:cxnSp>
      <p:sp>
        <p:nvSpPr>
          <p:cNvPr id="185" name="Google Shape;185;p29"/>
          <p:cNvSpPr/>
          <p:nvPr/>
        </p:nvSpPr>
        <p:spPr>
          <a:xfrm>
            <a:off x="406400" y="152400"/>
            <a:ext cx="609600" cy="457200"/>
          </a:xfrm>
          <a:prstGeom prst="ellipse">
            <a:avLst/>
          </a:prstGeom>
          <a:solidFill>
            <a:schemeClr val="lt1"/>
          </a:solidFill>
          <a:ln w="9525" cap="flat" cmpd="sng">
            <a:solidFill>
              <a:srgbClr val="EA5E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29"/>
          <p:cNvSpPr/>
          <p:nvPr/>
        </p:nvSpPr>
        <p:spPr>
          <a:xfrm>
            <a:off x="609600" y="228600"/>
            <a:ext cx="2032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7" name="Google Shape;187;p29"/>
          <p:cNvSpPr/>
          <p:nvPr/>
        </p:nvSpPr>
        <p:spPr>
          <a:xfrm>
            <a:off x="0" y="6324600"/>
            <a:ext cx="12192000" cy="533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29"/>
          <p:cNvSpPr/>
          <p:nvPr/>
        </p:nvSpPr>
        <p:spPr>
          <a:xfrm>
            <a:off x="609600" y="995363"/>
            <a:ext cx="3962400" cy="1676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29"/>
          <p:cNvSpPr/>
          <p:nvPr/>
        </p:nvSpPr>
        <p:spPr>
          <a:xfrm>
            <a:off x="4978400" y="995363"/>
            <a:ext cx="3962400" cy="1676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0" name="Google Shape;190;p29"/>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1" name="Google Shape;191;p29"/>
          <p:cNvSpPr txBox="1">
            <a:spLocks noGrp="1"/>
          </p:cNvSpPr>
          <p:nvPr>
            <p:ph type="body" idx="1"/>
          </p:nvPr>
        </p:nvSpPr>
        <p:spPr>
          <a:xfrm>
            <a:off x="609600" y="2824482"/>
            <a:ext cx="3962400" cy="3271518"/>
          </a:xfrm>
          <a:prstGeom prst="rect">
            <a:avLst/>
          </a:prstGeom>
          <a:noFill/>
          <a:ln>
            <a:noFill/>
          </a:ln>
        </p:spPr>
        <p:txBody>
          <a:bodyPr spcFirstLastPara="1" wrap="square" lIns="91425" tIns="45700" rIns="91425" bIns="45700" anchor="t" anchorCtr="0"/>
          <a:lstStyle>
            <a:lvl1pPr marL="457200" lvl="0" indent="-330200" algn="l">
              <a:spcBef>
                <a:spcPts val="320"/>
              </a:spcBef>
              <a:spcAft>
                <a:spcPts val="0"/>
              </a:spcAft>
              <a:buSzPts val="1600"/>
              <a:buChar char="•"/>
              <a:defRPr sz="1600"/>
            </a:lvl1pPr>
            <a:lvl2pPr marL="914400" lvl="1" indent="-317500" algn="l">
              <a:spcBef>
                <a:spcPts val="280"/>
              </a:spcBef>
              <a:spcAft>
                <a:spcPts val="0"/>
              </a:spcAft>
              <a:buSzPts val="1400"/>
              <a:buChar char="o"/>
              <a:defRPr sz="1400"/>
            </a:lvl2pPr>
            <a:lvl3pPr marL="1371600" lvl="2" indent="-304800" algn="l">
              <a:spcBef>
                <a:spcPts val="240"/>
              </a:spcBef>
              <a:spcAft>
                <a:spcPts val="0"/>
              </a:spcAft>
              <a:buSzPts val="1200"/>
              <a:buChar char="▪"/>
              <a:defRPr sz="1200">
                <a:solidFill>
                  <a:srgbClr val="EA5E2F"/>
                </a:solidFill>
              </a:defRPr>
            </a:lvl3pPr>
            <a:lvl4pPr marL="1828800" lvl="3" indent="-292100" algn="l">
              <a:spcBef>
                <a:spcPts val="200"/>
              </a:spcBef>
              <a:spcAft>
                <a:spcPts val="0"/>
              </a:spcAft>
              <a:buSzPts val="1000"/>
              <a:buChar char="–"/>
              <a:defRPr sz="1000"/>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2" name="Google Shape;192;p29"/>
          <p:cNvSpPr>
            <a:spLocks noGrp="1"/>
          </p:cNvSpPr>
          <p:nvPr>
            <p:ph type="pic" idx="2"/>
          </p:nvPr>
        </p:nvSpPr>
        <p:spPr>
          <a:xfrm>
            <a:off x="812800" y="1148081"/>
            <a:ext cx="3556000" cy="13716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3" name="Google Shape;193;p29"/>
          <p:cNvSpPr txBox="1">
            <a:spLocks noGrp="1"/>
          </p:cNvSpPr>
          <p:nvPr>
            <p:ph type="body" idx="3"/>
          </p:nvPr>
        </p:nvSpPr>
        <p:spPr>
          <a:xfrm>
            <a:off x="4978400" y="2824482"/>
            <a:ext cx="3962400" cy="3271518"/>
          </a:xfrm>
          <a:prstGeom prst="rect">
            <a:avLst/>
          </a:prstGeom>
          <a:noFill/>
          <a:ln>
            <a:noFill/>
          </a:ln>
        </p:spPr>
        <p:txBody>
          <a:bodyPr spcFirstLastPara="1" wrap="square" lIns="91425" tIns="45700" rIns="91425" bIns="45700" anchor="t" anchorCtr="0"/>
          <a:lstStyle>
            <a:lvl1pPr marL="457200" lvl="0" indent="-330200" algn="l">
              <a:spcBef>
                <a:spcPts val="320"/>
              </a:spcBef>
              <a:spcAft>
                <a:spcPts val="0"/>
              </a:spcAft>
              <a:buSzPts val="1600"/>
              <a:buChar char="•"/>
              <a:defRPr sz="1600"/>
            </a:lvl1pPr>
            <a:lvl2pPr marL="914400" lvl="1" indent="-317500" algn="l">
              <a:spcBef>
                <a:spcPts val="280"/>
              </a:spcBef>
              <a:spcAft>
                <a:spcPts val="0"/>
              </a:spcAft>
              <a:buSzPts val="1400"/>
              <a:buChar char="o"/>
              <a:defRPr sz="1400"/>
            </a:lvl2pPr>
            <a:lvl3pPr marL="1371600" lvl="2" indent="-304800" algn="l">
              <a:spcBef>
                <a:spcPts val="240"/>
              </a:spcBef>
              <a:spcAft>
                <a:spcPts val="0"/>
              </a:spcAft>
              <a:buSzPts val="1200"/>
              <a:buChar char="▪"/>
              <a:defRPr sz="1200">
                <a:solidFill>
                  <a:srgbClr val="EA5E2F"/>
                </a:solidFill>
              </a:defRPr>
            </a:lvl3pPr>
            <a:lvl4pPr marL="1828800" lvl="3" indent="-292100" algn="l">
              <a:spcBef>
                <a:spcPts val="200"/>
              </a:spcBef>
              <a:spcAft>
                <a:spcPts val="0"/>
              </a:spcAft>
              <a:buSzPts val="1000"/>
              <a:buChar char="–"/>
              <a:defRPr sz="1000"/>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4" name="Google Shape;194;p29"/>
          <p:cNvSpPr>
            <a:spLocks noGrp="1"/>
          </p:cNvSpPr>
          <p:nvPr>
            <p:ph type="pic" idx="4"/>
          </p:nvPr>
        </p:nvSpPr>
        <p:spPr>
          <a:xfrm>
            <a:off x="5181600" y="1148081"/>
            <a:ext cx="3556000" cy="13716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5" name="Google Shape;195;p2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large image">
  <p:cSld name="Title_large image">
    <p:spTree>
      <p:nvGrpSpPr>
        <p:cNvPr id="1" name="Shape 196"/>
        <p:cNvGrpSpPr/>
        <p:nvPr/>
      </p:nvGrpSpPr>
      <p:grpSpPr>
        <a:xfrm>
          <a:off x="0" y="0"/>
          <a:ext cx="0" cy="0"/>
          <a:chOff x="0" y="0"/>
          <a:chExt cx="0" cy="0"/>
        </a:xfrm>
      </p:grpSpPr>
      <p:cxnSp>
        <p:nvCxnSpPr>
          <p:cNvPr id="197" name="Google Shape;197;p30"/>
          <p:cNvCxnSpPr/>
          <p:nvPr/>
        </p:nvCxnSpPr>
        <p:spPr>
          <a:xfrm>
            <a:off x="508000" y="381000"/>
            <a:ext cx="0" cy="5715000"/>
          </a:xfrm>
          <a:prstGeom prst="straightConnector1">
            <a:avLst/>
          </a:prstGeom>
          <a:noFill/>
          <a:ln w="9525" cap="flat" cmpd="sng">
            <a:solidFill>
              <a:srgbClr val="EA5E2F"/>
            </a:solidFill>
            <a:prstDash val="solid"/>
            <a:round/>
            <a:headEnd type="none" w="sm" len="sm"/>
            <a:tailEnd type="none" w="sm" len="sm"/>
          </a:ln>
        </p:spPr>
      </p:cxnSp>
      <p:sp>
        <p:nvSpPr>
          <p:cNvPr id="198" name="Google Shape;198;p30"/>
          <p:cNvSpPr/>
          <p:nvPr/>
        </p:nvSpPr>
        <p:spPr>
          <a:xfrm>
            <a:off x="406400" y="152400"/>
            <a:ext cx="609600" cy="457200"/>
          </a:xfrm>
          <a:prstGeom prst="ellipse">
            <a:avLst/>
          </a:prstGeom>
          <a:solidFill>
            <a:schemeClr val="lt1"/>
          </a:solidFill>
          <a:ln w="9525" cap="flat" cmpd="sng">
            <a:solidFill>
              <a:srgbClr val="EA5E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9" name="Google Shape;199;p30"/>
          <p:cNvSpPr/>
          <p:nvPr/>
        </p:nvSpPr>
        <p:spPr>
          <a:xfrm>
            <a:off x="609600" y="228600"/>
            <a:ext cx="2032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30"/>
          <p:cNvSpPr/>
          <p:nvPr/>
        </p:nvSpPr>
        <p:spPr>
          <a:xfrm>
            <a:off x="0" y="6324600"/>
            <a:ext cx="12192000" cy="533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30"/>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2" name="Google Shape;202;p30"/>
          <p:cNvSpPr>
            <a:spLocks noGrp="1"/>
          </p:cNvSpPr>
          <p:nvPr>
            <p:ph type="pic" idx="2"/>
          </p:nvPr>
        </p:nvSpPr>
        <p:spPr>
          <a:xfrm>
            <a:off x="609600" y="1295400"/>
            <a:ext cx="10972800" cy="4800600"/>
          </a:xfrm>
          <a:prstGeom prst="rect">
            <a:avLst/>
          </a:prstGeom>
          <a:noFill/>
          <a:ln>
            <a:noFill/>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Google Shape;203;p3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cxnSp>
        <p:nvCxnSpPr>
          <p:cNvPr id="29" name="Google Shape;29;p4"/>
          <p:cNvCxnSpPr/>
          <p:nvPr/>
        </p:nvCxnSpPr>
        <p:spPr>
          <a:xfrm>
            <a:off x="508000" y="381000"/>
            <a:ext cx="0" cy="5715000"/>
          </a:xfrm>
          <a:prstGeom prst="straightConnector1">
            <a:avLst/>
          </a:prstGeom>
          <a:noFill/>
          <a:ln w="9525" cap="flat" cmpd="sng">
            <a:solidFill>
              <a:srgbClr val="EA5E2F"/>
            </a:solidFill>
            <a:prstDash val="solid"/>
            <a:round/>
            <a:headEnd type="none" w="sm" len="sm"/>
            <a:tailEnd type="none" w="sm" len="sm"/>
          </a:ln>
        </p:spPr>
      </p:cxnSp>
      <p:sp>
        <p:nvSpPr>
          <p:cNvPr id="30" name="Google Shape;30;p4"/>
          <p:cNvSpPr/>
          <p:nvPr/>
        </p:nvSpPr>
        <p:spPr>
          <a:xfrm>
            <a:off x="406400" y="152400"/>
            <a:ext cx="609600" cy="457200"/>
          </a:xfrm>
          <a:prstGeom prst="ellipse">
            <a:avLst/>
          </a:prstGeom>
          <a:solidFill>
            <a:schemeClr val="lt1"/>
          </a:solidFill>
          <a:ln w="9525" cap="flat" cmpd="sng">
            <a:solidFill>
              <a:srgbClr val="EA5E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4"/>
          <p:cNvSpPr/>
          <p:nvPr/>
        </p:nvSpPr>
        <p:spPr>
          <a:xfrm>
            <a:off x="609600" y="228600"/>
            <a:ext cx="2032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4"/>
          <p:cNvSpPr/>
          <p:nvPr/>
        </p:nvSpPr>
        <p:spPr>
          <a:xfrm>
            <a:off x="0" y="6324600"/>
            <a:ext cx="12192000" cy="533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4"/>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sz="4000"/>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6" name="Google Shape;206;p31"/>
          <p:cNvSpPr txBox="1">
            <a:spLocks noGrp="1"/>
          </p:cNvSpPr>
          <p:nvPr>
            <p:ph type="body" idx="1"/>
          </p:nvPr>
        </p:nvSpPr>
        <p:spPr>
          <a:xfrm>
            <a:off x="609600" y="2362203"/>
            <a:ext cx="10972800" cy="3763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7" name="Google Shape;207;p31"/>
          <p:cNvSpPr txBox="1">
            <a:spLocks noGrp="1"/>
          </p:cNvSpPr>
          <p:nvPr>
            <p:ph type="body" idx="2"/>
          </p:nvPr>
        </p:nvSpPr>
        <p:spPr>
          <a:xfrm>
            <a:off x="609600" y="1524003"/>
            <a:ext cx="10972800" cy="761999"/>
          </a:xfrm>
          <a:prstGeom prst="rect">
            <a:avLst/>
          </a:prstGeom>
          <a:noFill/>
          <a:ln>
            <a:noFill/>
          </a:ln>
        </p:spPr>
        <p:txBody>
          <a:bodyPr spcFirstLastPara="1" wrap="square" lIns="91425" tIns="45700" rIns="91425" bIns="45700" anchor="t" anchorCtr="0"/>
          <a:lstStyle>
            <a:lvl1pPr marL="457200" lvl="0" indent="-228600" algn="l">
              <a:spcBef>
                <a:spcPts val="400"/>
              </a:spcBef>
              <a:spcAft>
                <a:spcPts val="0"/>
              </a:spcAft>
              <a:buSzPts val="2000"/>
              <a:buNone/>
              <a:defRPr sz="20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8" name="Google Shape;208;p3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9"/>
        <p:cNvGrpSpPr/>
        <p:nvPr/>
      </p:nvGrpSpPr>
      <p:grpSpPr>
        <a:xfrm>
          <a:off x="0" y="0"/>
          <a:ext cx="0" cy="0"/>
          <a:chOff x="0" y="0"/>
          <a:chExt cx="0" cy="0"/>
        </a:xfrm>
      </p:grpSpPr>
      <p:sp>
        <p:nvSpPr>
          <p:cNvPr id="210" name="Google Shape;210;p3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lstStyle>
            <a:lvl1pPr lvl="0" algn="l">
              <a:lnSpc>
                <a:spcPct val="50000"/>
              </a:lnSpc>
              <a:spcBef>
                <a:spcPts val="0"/>
              </a:spcBef>
              <a:spcAft>
                <a:spcPts val="0"/>
              </a:spcAft>
              <a:buSzPts val="1400"/>
              <a:buNone/>
              <a:defRPr sz="2000" b="1"/>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3" name="Google Shape;213;p33"/>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o"/>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14" name="Google Shape;214;p33"/>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15" name="Google Shape;215;p3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lvl="0" algn="l">
              <a:lnSpc>
                <a:spcPct val="50000"/>
              </a:lnSpc>
              <a:spcBef>
                <a:spcPts val="0"/>
              </a:spcBef>
              <a:spcAft>
                <a:spcPts val="0"/>
              </a:spcAft>
              <a:buSzPts val="1400"/>
              <a:buNone/>
              <a:defRPr sz="2000" b="1"/>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8" name="Google Shape;218;p3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rgbClr val="EA5E2F"/>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rgbClr val="EA5E2F"/>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rgbClr val="EA5E2F"/>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rgbClr val="EA5E2F"/>
              </a:buClr>
              <a:buSzPts val="2000"/>
              <a:buFont typeface="Arial"/>
              <a:buNone/>
              <a:defRPr sz="2000" b="0" i="0" u="none" strike="noStrike" cap="none">
                <a:solidFill>
                  <a:srgbClr val="EA5E2F"/>
                </a:solidFill>
                <a:latin typeface="Arial"/>
                <a:ea typeface="Arial"/>
                <a:cs typeface="Arial"/>
                <a:sym typeface="Arial"/>
              </a:defRPr>
            </a:lvl4pPr>
            <a:lvl5pPr marR="0" lvl="4" algn="l" rtl="0">
              <a:spcBef>
                <a:spcPts val="400"/>
              </a:spcBef>
              <a:spcAft>
                <a:spcPts val="0"/>
              </a:spcAft>
              <a:buClr>
                <a:srgbClr val="EA5E2F"/>
              </a:buClr>
              <a:buSzPts val="2000"/>
              <a:buFont typeface="Arial"/>
              <a:buNone/>
              <a:defRPr sz="2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9" name="Google Shape;219;p3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20" name="Google Shape;220;p3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
        <p:cNvGrpSpPr/>
        <p:nvPr/>
      </p:nvGrpSpPr>
      <p:grpSpPr>
        <a:xfrm>
          <a:off x="0" y="0"/>
          <a:ext cx="0" cy="0"/>
          <a:chOff x="0" y="0"/>
          <a:chExt cx="0" cy="0"/>
        </a:xfrm>
      </p:grpSpPr>
      <p:sp>
        <p:nvSpPr>
          <p:cNvPr id="222" name="Google Shape;222;p35"/>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3" name="Google Shape;223;p35"/>
          <p:cNvSpPr txBox="1">
            <a:spLocks noGrp="1"/>
          </p:cNvSpPr>
          <p:nvPr>
            <p:ph type="body" idx="1"/>
          </p:nvPr>
        </p:nvSpPr>
        <p:spPr>
          <a:xfrm rot="5400000">
            <a:off x="3695700" y="-1790700"/>
            <a:ext cx="4800600" cy="10972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4" name="Google Shape;224;p3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rot="5400000">
            <a:off x="7285037" y="1828804"/>
            <a:ext cx="5851525" cy="2743200"/>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7" name="Google Shape;227;p36"/>
          <p:cNvSpPr txBox="1">
            <a:spLocks noGrp="1"/>
          </p:cNvSpPr>
          <p:nvPr>
            <p:ph type="body" idx="1"/>
          </p:nvPr>
        </p:nvSpPr>
        <p:spPr>
          <a:xfrm rot="5400000">
            <a:off x="1697037" y="-812797"/>
            <a:ext cx="5851525" cy="8026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8" name="Google Shape;228;p3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Column_picture_text">
  <p:cSld name="3Column_picture_text">
    <p:spTree>
      <p:nvGrpSpPr>
        <p:cNvPr id="1" name="Shape 36"/>
        <p:cNvGrpSpPr/>
        <p:nvPr/>
      </p:nvGrpSpPr>
      <p:grpSpPr>
        <a:xfrm>
          <a:off x="0" y="0"/>
          <a:ext cx="0" cy="0"/>
          <a:chOff x="0" y="0"/>
          <a:chExt cx="0" cy="0"/>
        </a:xfrm>
      </p:grpSpPr>
      <p:cxnSp>
        <p:nvCxnSpPr>
          <p:cNvPr id="37" name="Google Shape;37;p5"/>
          <p:cNvCxnSpPr/>
          <p:nvPr/>
        </p:nvCxnSpPr>
        <p:spPr>
          <a:xfrm>
            <a:off x="508000" y="381000"/>
            <a:ext cx="0" cy="5715000"/>
          </a:xfrm>
          <a:prstGeom prst="straightConnector1">
            <a:avLst/>
          </a:prstGeom>
          <a:noFill/>
          <a:ln w="9525" cap="flat" cmpd="sng">
            <a:solidFill>
              <a:srgbClr val="EA5E2F"/>
            </a:solidFill>
            <a:prstDash val="solid"/>
            <a:round/>
            <a:headEnd type="none" w="sm" len="sm"/>
            <a:tailEnd type="none" w="sm" len="sm"/>
          </a:ln>
        </p:spPr>
      </p:cxnSp>
      <p:sp>
        <p:nvSpPr>
          <p:cNvPr id="38" name="Google Shape;38;p5"/>
          <p:cNvSpPr/>
          <p:nvPr/>
        </p:nvSpPr>
        <p:spPr>
          <a:xfrm>
            <a:off x="406400" y="152400"/>
            <a:ext cx="609600" cy="457200"/>
          </a:xfrm>
          <a:prstGeom prst="ellipse">
            <a:avLst/>
          </a:prstGeom>
          <a:solidFill>
            <a:schemeClr val="lt1"/>
          </a:solidFill>
          <a:ln w="9525" cap="flat" cmpd="sng">
            <a:solidFill>
              <a:srgbClr val="EA5E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5"/>
          <p:cNvSpPr/>
          <p:nvPr/>
        </p:nvSpPr>
        <p:spPr>
          <a:xfrm>
            <a:off x="609600" y="228600"/>
            <a:ext cx="2032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5"/>
          <p:cNvSpPr/>
          <p:nvPr/>
        </p:nvSpPr>
        <p:spPr>
          <a:xfrm>
            <a:off x="0" y="6324600"/>
            <a:ext cx="12192000" cy="533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5"/>
          <p:cNvSpPr/>
          <p:nvPr/>
        </p:nvSpPr>
        <p:spPr>
          <a:xfrm>
            <a:off x="609600" y="995363"/>
            <a:ext cx="3556000" cy="1676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p:nvPr/>
        </p:nvSpPr>
        <p:spPr>
          <a:xfrm>
            <a:off x="4470400" y="990600"/>
            <a:ext cx="3556000" cy="1676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5"/>
          <p:cNvSpPr/>
          <p:nvPr/>
        </p:nvSpPr>
        <p:spPr>
          <a:xfrm>
            <a:off x="8331200" y="995363"/>
            <a:ext cx="3556000" cy="1676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44;p5"/>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5"/>
          <p:cNvSpPr txBox="1">
            <a:spLocks noGrp="1"/>
          </p:cNvSpPr>
          <p:nvPr>
            <p:ph type="body" idx="1"/>
          </p:nvPr>
        </p:nvSpPr>
        <p:spPr>
          <a:xfrm>
            <a:off x="609600" y="2824482"/>
            <a:ext cx="3556000" cy="3271518"/>
          </a:xfrm>
          <a:prstGeom prst="rect">
            <a:avLst/>
          </a:prstGeom>
          <a:noFill/>
          <a:ln>
            <a:noFill/>
          </a:ln>
        </p:spPr>
        <p:txBody>
          <a:bodyPr spcFirstLastPara="1" wrap="square" lIns="91425" tIns="45700" rIns="91425" bIns="45700" anchor="t" anchorCtr="0"/>
          <a:lstStyle>
            <a:lvl1pPr marL="457200" lvl="0" indent="-330200" algn="l">
              <a:spcBef>
                <a:spcPts val="320"/>
              </a:spcBef>
              <a:spcAft>
                <a:spcPts val="0"/>
              </a:spcAft>
              <a:buSzPts val="1600"/>
              <a:buChar char="•"/>
              <a:defRPr sz="1600"/>
            </a:lvl1pPr>
            <a:lvl2pPr marL="914400" lvl="1" indent="-317500" algn="l">
              <a:spcBef>
                <a:spcPts val="280"/>
              </a:spcBef>
              <a:spcAft>
                <a:spcPts val="0"/>
              </a:spcAft>
              <a:buSzPts val="1400"/>
              <a:buChar char="o"/>
              <a:defRPr sz="1400"/>
            </a:lvl2pPr>
            <a:lvl3pPr marL="1371600" lvl="2" indent="-304800" algn="l">
              <a:spcBef>
                <a:spcPts val="240"/>
              </a:spcBef>
              <a:spcAft>
                <a:spcPts val="0"/>
              </a:spcAft>
              <a:buSzPts val="1200"/>
              <a:buChar char="▪"/>
              <a:defRPr sz="1200">
                <a:solidFill>
                  <a:srgbClr val="EA5E2F"/>
                </a:solidFill>
              </a:defRPr>
            </a:lvl3pPr>
            <a:lvl4pPr marL="1828800" lvl="3" indent="-292100" algn="l">
              <a:spcBef>
                <a:spcPts val="200"/>
              </a:spcBef>
              <a:spcAft>
                <a:spcPts val="0"/>
              </a:spcAft>
              <a:buSzPts val="1000"/>
              <a:buChar char="–"/>
              <a:defRPr sz="1000"/>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5"/>
          <p:cNvSpPr>
            <a:spLocks noGrp="1"/>
          </p:cNvSpPr>
          <p:nvPr>
            <p:ph type="pic" idx="2"/>
          </p:nvPr>
        </p:nvSpPr>
        <p:spPr>
          <a:xfrm>
            <a:off x="812800" y="1148081"/>
            <a:ext cx="3149600" cy="13716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5"/>
          <p:cNvSpPr>
            <a:spLocks noGrp="1"/>
          </p:cNvSpPr>
          <p:nvPr>
            <p:ph type="pic" idx="3"/>
          </p:nvPr>
        </p:nvSpPr>
        <p:spPr>
          <a:xfrm>
            <a:off x="4673600" y="1143000"/>
            <a:ext cx="3149600" cy="13716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5"/>
          <p:cNvSpPr>
            <a:spLocks noGrp="1"/>
          </p:cNvSpPr>
          <p:nvPr>
            <p:ph type="pic" idx="4"/>
          </p:nvPr>
        </p:nvSpPr>
        <p:spPr>
          <a:xfrm>
            <a:off x="8534400" y="1148080"/>
            <a:ext cx="3149600" cy="13716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5"/>
          <p:cNvSpPr txBox="1">
            <a:spLocks noGrp="1"/>
          </p:cNvSpPr>
          <p:nvPr>
            <p:ph type="body" idx="5"/>
          </p:nvPr>
        </p:nvSpPr>
        <p:spPr>
          <a:xfrm>
            <a:off x="4470400" y="2824483"/>
            <a:ext cx="3556000" cy="3271519"/>
          </a:xfrm>
          <a:prstGeom prst="rect">
            <a:avLst/>
          </a:prstGeom>
          <a:noFill/>
          <a:ln>
            <a:noFill/>
          </a:ln>
        </p:spPr>
        <p:txBody>
          <a:bodyPr spcFirstLastPara="1" wrap="square" lIns="91425" tIns="45700" rIns="91425" bIns="45700" anchor="t" anchorCtr="0"/>
          <a:lstStyle>
            <a:lvl1pPr marL="457200" lvl="0" indent="-330200" algn="l">
              <a:spcBef>
                <a:spcPts val="320"/>
              </a:spcBef>
              <a:spcAft>
                <a:spcPts val="0"/>
              </a:spcAft>
              <a:buSzPts val="1600"/>
              <a:buChar char="•"/>
              <a:defRPr sz="1600"/>
            </a:lvl1pPr>
            <a:lvl2pPr marL="914400" lvl="1" indent="-317500" algn="l">
              <a:spcBef>
                <a:spcPts val="280"/>
              </a:spcBef>
              <a:spcAft>
                <a:spcPts val="0"/>
              </a:spcAft>
              <a:buSzPts val="1400"/>
              <a:buChar char="o"/>
              <a:defRPr sz="1400"/>
            </a:lvl2pPr>
            <a:lvl3pPr marL="1371600" lvl="2" indent="-304800" algn="l">
              <a:spcBef>
                <a:spcPts val="240"/>
              </a:spcBef>
              <a:spcAft>
                <a:spcPts val="0"/>
              </a:spcAft>
              <a:buSzPts val="1200"/>
              <a:buChar char="▪"/>
              <a:defRPr sz="1200">
                <a:solidFill>
                  <a:srgbClr val="EA5E2F"/>
                </a:solidFill>
              </a:defRPr>
            </a:lvl3pPr>
            <a:lvl4pPr marL="1828800" lvl="3" indent="-292100" algn="l">
              <a:spcBef>
                <a:spcPts val="200"/>
              </a:spcBef>
              <a:spcAft>
                <a:spcPts val="0"/>
              </a:spcAft>
              <a:buSzPts val="1000"/>
              <a:buChar char="–"/>
              <a:defRPr sz="1000"/>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 name="Google Shape;50;p5"/>
          <p:cNvSpPr txBox="1">
            <a:spLocks noGrp="1"/>
          </p:cNvSpPr>
          <p:nvPr>
            <p:ph type="body" idx="6"/>
          </p:nvPr>
        </p:nvSpPr>
        <p:spPr>
          <a:xfrm>
            <a:off x="8331200" y="2819403"/>
            <a:ext cx="3556000" cy="3276599"/>
          </a:xfrm>
          <a:prstGeom prst="rect">
            <a:avLst/>
          </a:prstGeom>
          <a:noFill/>
          <a:ln>
            <a:noFill/>
          </a:ln>
        </p:spPr>
        <p:txBody>
          <a:bodyPr spcFirstLastPara="1" wrap="square" lIns="91425" tIns="45700" rIns="91425" bIns="45700" anchor="t" anchorCtr="0"/>
          <a:lstStyle>
            <a:lvl1pPr marL="457200" lvl="0" indent="-330200" algn="l">
              <a:spcBef>
                <a:spcPts val="320"/>
              </a:spcBef>
              <a:spcAft>
                <a:spcPts val="0"/>
              </a:spcAft>
              <a:buSzPts val="1600"/>
              <a:buChar char="•"/>
              <a:defRPr sz="1600"/>
            </a:lvl1pPr>
            <a:lvl2pPr marL="914400" lvl="1" indent="-317500" algn="l">
              <a:spcBef>
                <a:spcPts val="280"/>
              </a:spcBef>
              <a:spcAft>
                <a:spcPts val="0"/>
              </a:spcAft>
              <a:buSzPts val="1400"/>
              <a:buChar char="o"/>
              <a:defRPr sz="1400"/>
            </a:lvl2pPr>
            <a:lvl3pPr marL="1371600" lvl="2" indent="-304800" algn="l">
              <a:spcBef>
                <a:spcPts val="240"/>
              </a:spcBef>
              <a:spcAft>
                <a:spcPts val="0"/>
              </a:spcAft>
              <a:buSzPts val="1200"/>
              <a:buChar char="▪"/>
              <a:defRPr sz="1200">
                <a:solidFill>
                  <a:srgbClr val="EA5E2F"/>
                </a:solidFill>
              </a:defRPr>
            </a:lvl3pPr>
            <a:lvl4pPr marL="1828800" lvl="3" indent="-292100" algn="l">
              <a:spcBef>
                <a:spcPts val="200"/>
              </a:spcBef>
              <a:spcAft>
                <a:spcPts val="0"/>
              </a:spcAft>
              <a:buSzPts val="1000"/>
              <a:buChar char="–"/>
              <a:defRPr sz="1000"/>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 name="Google Shape;51;p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_2_picture">
  <p:cSld name="Content_2_picture">
    <p:spTree>
      <p:nvGrpSpPr>
        <p:cNvPr id="1" name="Shape 52"/>
        <p:cNvGrpSpPr/>
        <p:nvPr/>
      </p:nvGrpSpPr>
      <p:grpSpPr>
        <a:xfrm>
          <a:off x="0" y="0"/>
          <a:ext cx="0" cy="0"/>
          <a:chOff x="0" y="0"/>
          <a:chExt cx="0" cy="0"/>
        </a:xfrm>
      </p:grpSpPr>
      <p:cxnSp>
        <p:nvCxnSpPr>
          <p:cNvPr id="53" name="Google Shape;53;p6"/>
          <p:cNvCxnSpPr/>
          <p:nvPr/>
        </p:nvCxnSpPr>
        <p:spPr>
          <a:xfrm>
            <a:off x="508000" y="381000"/>
            <a:ext cx="0" cy="5715000"/>
          </a:xfrm>
          <a:prstGeom prst="straightConnector1">
            <a:avLst/>
          </a:prstGeom>
          <a:noFill/>
          <a:ln w="9525" cap="flat" cmpd="sng">
            <a:solidFill>
              <a:srgbClr val="EA5E2F"/>
            </a:solidFill>
            <a:prstDash val="solid"/>
            <a:round/>
            <a:headEnd type="none" w="sm" len="sm"/>
            <a:tailEnd type="none" w="sm" len="sm"/>
          </a:ln>
        </p:spPr>
      </p:cxnSp>
      <p:sp>
        <p:nvSpPr>
          <p:cNvPr id="54" name="Google Shape;54;p6"/>
          <p:cNvSpPr/>
          <p:nvPr/>
        </p:nvSpPr>
        <p:spPr>
          <a:xfrm>
            <a:off x="406400" y="152400"/>
            <a:ext cx="609600" cy="457200"/>
          </a:xfrm>
          <a:prstGeom prst="ellipse">
            <a:avLst/>
          </a:prstGeom>
          <a:solidFill>
            <a:schemeClr val="lt1"/>
          </a:solidFill>
          <a:ln w="9525" cap="flat" cmpd="sng">
            <a:solidFill>
              <a:srgbClr val="EA5E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6"/>
          <p:cNvSpPr/>
          <p:nvPr/>
        </p:nvSpPr>
        <p:spPr>
          <a:xfrm>
            <a:off x="609600" y="228600"/>
            <a:ext cx="2032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 name="Google Shape;56;p6"/>
          <p:cNvSpPr/>
          <p:nvPr/>
        </p:nvSpPr>
        <p:spPr>
          <a:xfrm>
            <a:off x="0" y="6324600"/>
            <a:ext cx="12192000" cy="533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6"/>
          <p:cNvSpPr/>
          <p:nvPr/>
        </p:nvSpPr>
        <p:spPr>
          <a:xfrm>
            <a:off x="7315200" y="1295400"/>
            <a:ext cx="4470400" cy="21336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6"/>
          <p:cNvSpPr/>
          <p:nvPr/>
        </p:nvSpPr>
        <p:spPr>
          <a:xfrm>
            <a:off x="7315200" y="3581400"/>
            <a:ext cx="4470400" cy="21336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6"/>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6"/>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6"/>
          <p:cNvSpPr>
            <a:spLocks noGrp="1"/>
          </p:cNvSpPr>
          <p:nvPr>
            <p:ph type="pic" idx="2"/>
          </p:nvPr>
        </p:nvSpPr>
        <p:spPr>
          <a:xfrm>
            <a:off x="7518400" y="1447800"/>
            <a:ext cx="4064000" cy="182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6"/>
          <p:cNvSpPr>
            <a:spLocks noGrp="1"/>
          </p:cNvSpPr>
          <p:nvPr>
            <p:ph type="pic" idx="3"/>
          </p:nvPr>
        </p:nvSpPr>
        <p:spPr>
          <a:xfrm>
            <a:off x="7518400" y="3733800"/>
            <a:ext cx="4064000" cy="182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_3_picture">
  <p:cSld name="Content_3_picture">
    <p:spTree>
      <p:nvGrpSpPr>
        <p:cNvPr id="1" name="Shape 64"/>
        <p:cNvGrpSpPr/>
        <p:nvPr/>
      </p:nvGrpSpPr>
      <p:grpSpPr>
        <a:xfrm>
          <a:off x="0" y="0"/>
          <a:ext cx="0" cy="0"/>
          <a:chOff x="0" y="0"/>
          <a:chExt cx="0" cy="0"/>
        </a:xfrm>
      </p:grpSpPr>
      <p:cxnSp>
        <p:nvCxnSpPr>
          <p:cNvPr id="65" name="Google Shape;65;p7"/>
          <p:cNvCxnSpPr/>
          <p:nvPr/>
        </p:nvCxnSpPr>
        <p:spPr>
          <a:xfrm>
            <a:off x="508000" y="381000"/>
            <a:ext cx="0" cy="5715000"/>
          </a:xfrm>
          <a:prstGeom prst="straightConnector1">
            <a:avLst/>
          </a:prstGeom>
          <a:noFill/>
          <a:ln w="9525" cap="flat" cmpd="sng">
            <a:solidFill>
              <a:srgbClr val="EA5E2F"/>
            </a:solidFill>
            <a:prstDash val="solid"/>
            <a:round/>
            <a:headEnd type="none" w="sm" len="sm"/>
            <a:tailEnd type="none" w="sm" len="sm"/>
          </a:ln>
        </p:spPr>
      </p:cxnSp>
      <p:sp>
        <p:nvSpPr>
          <p:cNvPr id="66" name="Google Shape;66;p7"/>
          <p:cNvSpPr/>
          <p:nvPr/>
        </p:nvSpPr>
        <p:spPr>
          <a:xfrm>
            <a:off x="406400" y="152400"/>
            <a:ext cx="609600" cy="457200"/>
          </a:xfrm>
          <a:prstGeom prst="ellipse">
            <a:avLst/>
          </a:prstGeom>
          <a:solidFill>
            <a:schemeClr val="lt1"/>
          </a:solidFill>
          <a:ln w="9525" cap="flat" cmpd="sng">
            <a:solidFill>
              <a:srgbClr val="EA5E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7" name="Google Shape;67;p7"/>
          <p:cNvSpPr/>
          <p:nvPr/>
        </p:nvSpPr>
        <p:spPr>
          <a:xfrm>
            <a:off x="609600" y="228600"/>
            <a:ext cx="2032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 name="Google Shape;68;p7"/>
          <p:cNvSpPr/>
          <p:nvPr/>
        </p:nvSpPr>
        <p:spPr>
          <a:xfrm>
            <a:off x="0" y="6324600"/>
            <a:ext cx="12192000" cy="533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 name="Google Shape;69;p7"/>
          <p:cNvSpPr/>
          <p:nvPr/>
        </p:nvSpPr>
        <p:spPr>
          <a:xfrm>
            <a:off x="7315200" y="990600"/>
            <a:ext cx="3962400" cy="1676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7"/>
          <p:cNvSpPr/>
          <p:nvPr/>
        </p:nvSpPr>
        <p:spPr>
          <a:xfrm>
            <a:off x="7315200" y="2743200"/>
            <a:ext cx="3962400" cy="1676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7"/>
          <p:cNvSpPr/>
          <p:nvPr/>
        </p:nvSpPr>
        <p:spPr>
          <a:xfrm>
            <a:off x="7315200" y="4495800"/>
            <a:ext cx="3962400" cy="16764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7"/>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lvl="0" algn="l">
              <a:lnSpc>
                <a:spcPct val="50000"/>
              </a:lnSpc>
              <a:spcBef>
                <a:spcPts val="0"/>
              </a:spcBef>
              <a:spcAft>
                <a:spcPts val="0"/>
              </a:spcAft>
              <a:buSzPts val="1400"/>
              <a:buNone/>
              <a:defRPr/>
            </a:lvl1pPr>
            <a:lvl2pPr lvl="1" algn="l">
              <a:lnSpc>
                <a:spcPct val="50000"/>
              </a:lnSpc>
              <a:spcBef>
                <a:spcPts val="0"/>
              </a:spcBef>
              <a:spcAft>
                <a:spcPts val="0"/>
              </a:spcAft>
              <a:buSzPts val="1400"/>
              <a:buNone/>
              <a:defRPr/>
            </a:lvl2pPr>
            <a:lvl3pPr lvl="2" algn="l">
              <a:lnSpc>
                <a:spcPct val="50000"/>
              </a:lnSpc>
              <a:spcBef>
                <a:spcPts val="0"/>
              </a:spcBef>
              <a:spcAft>
                <a:spcPts val="0"/>
              </a:spcAft>
              <a:buSzPts val="1400"/>
              <a:buNone/>
              <a:defRPr/>
            </a:lvl3pPr>
            <a:lvl4pPr lvl="3" algn="l">
              <a:lnSpc>
                <a:spcPct val="50000"/>
              </a:lnSpc>
              <a:spcBef>
                <a:spcPts val="0"/>
              </a:spcBef>
              <a:spcAft>
                <a:spcPts val="0"/>
              </a:spcAft>
              <a:buSzPts val="1400"/>
              <a:buNone/>
              <a:defRPr/>
            </a:lvl4pPr>
            <a:lvl5pPr lvl="4" algn="l">
              <a:lnSpc>
                <a:spcPct val="50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7"/>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7"/>
          <p:cNvSpPr>
            <a:spLocks noGrp="1"/>
          </p:cNvSpPr>
          <p:nvPr>
            <p:ph type="pic" idx="2"/>
          </p:nvPr>
        </p:nvSpPr>
        <p:spPr>
          <a:xfrm>
            <a:off x="7518400" y="1143000"/>
            <a:ext cx="3556000" cy="13716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7"/>
          <p:cNvSpPr>
            <a:spLocks noGrp="1"/>
          </p:cNvSpPr>
          <p:nvPr>
            <p:ph type="pic" idx="3"/>
          </p:nvPr>
        </p:nvSpPr>
        <p:spPr>
          <a:xfrm>
            <a:off x="7518400" y="2895600"/>
            <a:ext cx="3556000" cy="13716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7"/>
          <p:cNvSpPr>
            <a:spLocks noGrp="1"/>
          </p:cNvSpPr>
          <p:nvPr>
            <p:ph type="pic" idx="4"/>
          </p:nvPr>
        </p:nvSpPr>
        <p:spPr>
          <a:xfrm>
            <a:off x="7518400" y="4648200"/>
            <a:ext cx="3556000" cy="13716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t" anchorCtr="0"/>
          <a:lstStyle>
            <a:lvl1pPr marR="0" lvl="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R="0" lvl="1"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R="0" lvl="2"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R="0" lvl="3"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R="0" lvl="4"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4EC1B4"/>
                </a:solidFill>
                <a:latin typeface="Helvetica Neue"/>
                <a:ea typeface="Helvetica Neue"/>
                <a:cs typeface="Helvetica Neue"/>
                <a:sym typeface="Helvetica Neue"/>
              </a:defRPr>
            </a:lvl1pPr>
            <a:lvl2pPr marL="0" lvl="1" indent="0" algn="r">
              <a:spcBef>
                <a:spcPts val="0"/>
              </a:spcBef>
              <a:buNone/>
              <a:defRPr sz="1200" b="0" i="0" u="none" strike="noStrike" cap="none">
                <a:solidFill>
                  <a:srgbClr val="4EC1B4"/>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4EC1B4"/>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4EC1B4"/>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4EC1B4"/>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4EC1B4"/>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4EC1B4"/>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4EC1B4"/>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8"/>
        <p:cNvGrpSpPr/>
        <p:nvPr/>
      </p:nvGrpSpPr>
      <p:grpSpPr>
        <a:xfrm>
          <a:off x="0" y="0"/>
          <a:ext cx="0" cy="0"/>
          <a:chOff x="0" y="0"/>
          <a:chExt cx="0" cy="0"/>
        </a:xfrm>
      </p:grpSpPr>
      <p:sp>
        <p:nvSpPr>
          <p:cNvPr id="79" name="Google Shape;79;p8"/>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0" name="Google Shape;80;p8" descr="WelcomeIndustry_GettyImages-470224758.jpg"/>
          <p:cNvPicPr preferRelativeResize="0"/>
          <p:nvPr/>
        </p:nvPicPr>
        <p:blipFill rotWithShape="1">
          <a:blip r:embed="rId2">
            <a:alphaModFix/>
          </a:blip>
          <a:srcRect/>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81" name="Google Shape;81;p8"/>
          <p:cNvPicPr preferRelativeResize="0"/>
          <p:nvPr/>
        </p:nvPicPr>
        <p:blipFill rotWithShape="1">
          <a:blip r:embed="rId3">
            <a:alphaModFix/>
          </a:blip>
          <a:srcRect/>
          <a:stretch/>
        </p:blipFill>
        <p:spPr>
          <a:xfrm>
            <a:off x="2717800" y="304800"/>
            <a:ext cx="6553200" cy="1549400"/>
          </a:xfrm>
          <a:prstGeom prst="rect">
            <a:avLst/>
          </a:prstGeom>
          <a:noFill/>
          <a:ln>
            <a:noFill/>
          </a:ln>
        </p:spPr>
      </p:pic>
      <p:sp>
        <p:nvSpPr>
          <p:cNvPr id="82" name="Google Shape;82;p8"/>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3"/>
        <p:cNvGrpSpPr/>
        <p:nvPr/>
      </p:nvGrpSpPr>
      <p:grpSpPr>
        <a:xfrm>
          <a:off x="0" y="0"/>
          <a:ext cx="0" cy="0"/>
          <a:chOff x="0" y="0"/>
          <a:chExt cx="0" cy="0"/>
        </a:xfrm>
      </p:grpSpPr>
      <p:sp>
        <p:nvSpPr>
          <p:cNvPr id="84" name="Google Shape;84;p9"/>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9"/>
          <p:cNvPicPr preferRelativeResize="0"/>
          <p:nvPr/>
        </p:nvPicPr>
        <p:blipFill rotWithShape="1">
          <a:blip r:embed="rId2">
            <a:alphaModFix/>
          </a:blip>
          <a:srcRect l="9039" t="9232" r="3634" b="3800"/>
          <a:stretch/>
        </p:blipFill>
        <p:spPr>
          <a:xfrm>
            <a:off x="2133600" y="2108200"/>
            <a:ext cx="7823200" cy="3911600"/>
          </a:xfrm>
          <a:prstGeom prst="rect">
            <a:avLst/>
          </a:prstGeom>
          <a:noFill/>
          <a:ln w="19050" cap="flat" cmpd="sng">
            <a:solidFill>
              <a:schemeClr val="lt1"/>
            </a:solidFill>
            <a:prstDash val="solid"/>
            <a:miter lim="800000"/>
            <a:headEnd type="none" w="sm" len="sm"/>
            <a:tailEnd type="none" w="sm" len="sm"/>
          </a:ln>
        </p:spPr>
      </p:pic>
      <p:pic>
        <p:nvPicPr>
          <p:cNvPr id="86" name="Google Shape;86;p9"/>
          <p:cNvPicPr preferRelativeResize="0"/>
          <p:nvPr/>
        </p:nvPicPr>
        <p:blipFill rotWithShape="1">
          <a:blip r:embed="rId3">
            <a:alphaModFix/>
          </a:blip>
          <a:srcRect/>
          <a:stretch/>
        </p:blipFill>
        <p:spPr>
          <a:xfrm>
            <a:off x="3454400" y="304800"/>
            <a:ext cx="5486400" cy="1549400"/>
          </a:xfrm>
          <a:prstGeom prst="rect">
            <a:avLst/>
          </a:prstGeom>
          <a:noFill/>
          <a:ln>
            <a:noFill/>
          </a:ln>
        </p:spPr>
      </p:pic>
      <p:sp>
        <p:nvSpPr>
          <p:cNvPr id="87" name="Google Shape;87;p9"/>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8"/>
        <p:cNvGrpSpPr/>
        <p:nvPr/>
      </p:nvGrpSpPr>
      <p:grpSpPr>
        <a:xfrm>
          <a:off x="0" y="0"/>
          <a:ext cx="0" cy="0"/>
          <a:chOff x="0" y="0"/>
          <a:chExt cx="0" cy="0"/>
        </a:xfrm>
      </p:grpSpPr>
      <p:pic>
        <p:nvPicPr>
          <p:cNvPr id="89" name="Google Shape;89;p10"/>
          <p:cNvPicPr preferRelativeResize="0"/>
          <p:nvPr/>
        </p:nvPicPr>
        <p:blipFill rotWithShape="1">
          <a:blip r:embed="rId2">
            <a:alphaModFix/>
          </a:blip>
          <a:srcRect/>
          <a:stretch/>
        </p:blipFill>
        <p:spPr>
          <a:xfrm>
            <a:off x="2641600" y="304800"/>
            <a:ext cx="6908800" cy="1549400"/>
          </a:xfrm>
          <a:prstGeom prst="rect">
            <a:avLst/>
          </a:prstGeom>
          <a:noFill/>
          <a:ln>
            <a:noFill/>
          </a:ln>
        </p:spPr>
      </p:pic>
      <p:sp>
        <p:nvSpPr>
          <p:cNvPr id="90" name="Google Shape;90;p10"/>
          <p:cNvSpPr/>
          <p:nvPr/>
        </p:nvSpPr>
        <p:spPr>
          <a:xfrm>
            <a:off x="0" y="1905000"/>
            <a:ext cx="12192000" cy="4953000"/>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1" name="Google Shape;91;p10"/>
          <p:cNvPicPr preferRelativeResize="0"/>
          <p:nvPr/>
        </p:nvPicPr>
        <p:blipFill rotWithShape="1">
          <a:blip r:embed="rId3">
            <a:alphaModFix/>
          </a:blip>
          <a:srcRect l="6761" t="6297" r="1024" b="11445"/>
          <a:stretch/>
        </p:blipFill>
        <p:spPr>
          <a:xfrm>
            <a:off x="2133600" y="2133600"/>
            <a:ext cx="7823200" cy="3886200"/>
          </a:xfrm>
          <a:prstGeom prst="rect">
            <a:avLst/>
          </a:prstGeom>
          <a:noFill/>
          <a:ln w="19050" cap="flat" cmpd="sng">
            <a:solidFill>
              <a:schemeClr val="lt1"/>
            </a:solidFill>
            <a:prstDash val="solid"/>
            <a:miter lim="800000"/>
            <a:headEnd type="none" w="sm" len="sm"/>
            <a:tailEnd type="none" w="sm" len="sm"/>
          </a:ln>
        </p:spPr>
      </p:pic>
      <p:sp>
        <p:nvSpPr>
          <p:cNvPr id="92" name="Google Shape;92;p10"/>
          <p:cNvSpPr txBox="1"/>
          <p:nvPr/>
        </p:nvSpPr>
        <p:spPr>
          <a:xfrm>
            <a:off x="0" y="6356351"/>
            <a:ext cx="12192000" cy="1846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 b="0" i="0" u="none" strike="noStrike" cap="none">
                <a:solidFill>
                  <a:schemeClr val="lt1"/>
                </a:solidFill>
                <a:latin typeface="Arial"/>
                <a:ea typeface="Arial"/>
                <a:cs typeface="Arial"/>
                <a:sym typeface="Arial"/>
              </a:rPr>
              <a:t>© Copyright 2017 by the National Restaurant Association Educational Foundation (NRAEF). All rights reserved.</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lstStyle>
            <a:lvl1pPr marR="0" lvl="0" algn="l" rtl="0">
              <a:lnSpc>
                <a:spcPct val="50000"/>
              </a:lnSpc>
              <a:spcBef>
                <a:spcPts val="0"/>
              </a:spcBef>
              <a:spcAft>
                <a:spcPts val="0"/>
              </a:spcAft>
              <a:buSzPts val="1400"/>
              <a:buNone/>
              <a:defRPr sz="1600" b="0" i="0" u="none" strike="noStrike" cap="none">
                <a:solidFill>
                  <a:srgbClr val="EA5E2F"/>
                </a:solidFill>
                <a:latin typeface="Helvetica Neue"/>
                <a:ea typeface="Helvetica Neue"/>
                <a:cs typeface="Helvetica Neue"/>
                <a:sym typeface="Helvetica Neue"/>
              </a:defRPr>
            </a:lvl1pPr>
            <a:lvl2pPr marR="0" lvl="1" algn="l" rtl="0">
              <a:lnSpc>
                <a:spcPct val="50000"/>
              </a:lnSpc>
              <a:spcBef>
                <a:spcPts val="0"/>
              </a:spcBef>
              <a:spcAft>
                <a:spcPts val="0"/>
              </a:spcAft>
              <a:buSzPts val="1400"/>
              <a:buNone/>
              <a:defRPr sz="1600" b="0" i="0" u="none" strike="noStrike" cap="none">
                <a:solidFill>
                  <a:srgbClr val="EA5E2F"/>
                </a:solidFill>
                <a:latin typeface="Helvetica Neue"/>
                <a:ea typeface="Helvetica Neue"/>
                <a:cs typeface="Helvetica Neue"/>
                <a:sym typeface="Helvetica Neue"/>
              </a:defRPr>
            </a:lvl2pPr>
            <a:lvl3pPr marR="0" lvl="2" algn="l" rtl="0">
              <a:lnSpc>
                <a:spcPct val="50000"/>
              </a:lnSpc>
              <a:spcBef>
                <a:spcPts val="0"/>
              </a:spcBef>
              <a:spcAft>
                <a:spcPts val="0"/>
              </a:spcAft>
              <a:buSzPts val="1400"/>
              <a:buNone/>
              <a:defRPr sz="1600" b="0" i="0" u="none" strike="noStrike" cap="none">
                <a:solidFill>
                  <a:srgbClr val="EA5E2F"/>
                </a:solidFill>
                <a:latin typeface="Helvetica Neue"/>
                <a:ea typeface="Helvetica Neue"/>
                <a:cs typeface="Helvetica Neue"/>
                <a:sym typeface="Helvetica Neue"/>
              </a:defRPr>
            </a:lvl3pPr>
            <a:lvl4pPr marR="0" lvl="3" algn="l" rtl="0">
              <a:lnSpc>
                <a:spcPct val="50000"/>
              </a:lnSpc>
              <a:spcBef>
                <a:spcPts val="0"/>
              </a:spcBef>
              <a:spcAft>
                <a:spcPts val="0"/>
              </a:spcAft>
              <a:buSzPts val="1400"/>
              <a:buNone/>
              <a:defRPr sz="1600" b="0" i="0" u="none" strike="noStrike" cap="none">
                <a:solidFill>
                  <a:srgbClr val="EA5E2F"/>
                </a:solidFill>
                <a:latin typeface="Helvetica Neue"/>
                <a:ea typeface="Helvetica Neue"/>
                <a:cs typeface="Helvetica Neue"/>
                <a:sym typeface="Helvetica Neue"/>
              </a:defRPr>
            </a:lvl4pPr>
            <a:lvl5pPr marR="0" lvl="4" algn="l" rtl="0">
              <a:lnSpc>
                <a:spcPct val="50000"/>
              </a:lnSpc>
              <a:spcBef>
                <a:spcPts val="0"/>
              </a:spcBef>
              <a:spcAft>
                <a:spcPts val="0"/>
              </a:spcAft>
              <a:buSzPts val="1400"/>
              <a:buNone/>
              <a:defRPr sz="1600" b="0" i="0" u="none" strike="noStrike" cap="none">
                <a:solidFill>
                  <a:srgbClr val="EA5E2F"/>
                </a:solidFill>
                <a:latin typeface="Helvetica Neue"/>
                <a:ea typeface="Helvetica Neue"/>
                <a:cs typeface="Helvetica Neue"/>
                <a:sym typeface="Helvetica Neue"/>
              </a:defRPr>
            </a:lvl5pPr>
            <a:lvl6pPr marR="0" lvl="5" algn="ctr" rtl="0">
              <a:spcBef>
                <a:spcPts val="0"/>
              </a:spcBef>
              <a:spcAft>
                <a:spcPts val="0"/>
              </a:spcAft>
              <a:buSzPts val="1400"/>
              <a:buNone/>
              <a:defRPr sz="4000" b="1" i="0" u="none" strike="noStrike" cap="none">
                <a:solidFill>
                  <a:srgbClr val="FF6600"/>
                </a:solidFill>
                <a:latin typeface="Arial"/>
                <a:ea typeface="Arial"/>
                <a:cs typeface="Arial"/>
                <a:sym typeface="Arial"/>
              </a:defRPr>
            </a:lvl6pPr>
            <a:lvl7pPr marR="0" lvl="6" algn="ctr" rtl="0">
              <a:spcBef>
                <a:spcPts val="0"/>
              </a:spcBef>
              <a:spcAft>
                <a:spcPts val="0"/>
              </a:spcAft>
              <a:buSzPts val="1400"/>
              <a:buNone/>
              <a:defRPr sz="4000" b="1" i="0" u="none" strike="noStrike" cap="none">
                <a:solidFill>
                  <a:srgbClr val="FF6600"/>
                </a:solidFill>
                <a:latin typeface="Arial"/>
                <a:ea typeface="Arial"/>
                <a:cs typeface="Arial"/>
                <a:sym typeface="Arial"/>
              </a:defRPr>
            </a:lvl7pPr>
            <a:lvl8pPr marR="0" lvl="7" algn="ctr" rtl="0">
              <a:spcBef>
                <a:spcPts val="0"/>
              </a:spcBef>
              <a:spcAft>
                <a:spcPts val="0"/>
              </a:spcAft>
              <a:buSzPts val="1400"/>
              <a:buNone/>
              <a:defRPr sz="4000" b="1" i="0" u="none" strike="noStrike" cap="none">
                <a:solidFill>
                  <a:srgbClr val="FF6600"/>
                </a:solidFill>
                <a:latin typeface="Arial"/>
                <a:ea typeface="Arial"/>
                <a:cs typeface="Arial"/>
                <a:sym typeface="Arial"/>
              </a:defRPr>
            </a:lvl8pPr>
            <a:lvl9pPr marR="0" lvl="8" algn="ctr" rtl="0">
              <a:spcBef>
                <a:spcPts val="0"/>
              </a:spcBef>
              <a:spcAft>
                <a:spcPts val="0"/>
              </a:spcAft>
              <a:buSzPts val="1400"/>
              <a:buNone/>
              <a:defRPr sz="4000" b="1" i="0" u="none" strike="noStrike" cap="none">
                <a:solidFill>
                  <a:srgbClr val="FF66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lstStyle>
            <a:lvl1pPr marL="457200" marR="0" lvl="0" indent="-342900" algn="l" rtl="0">
              <a:spcBef>
                <a:spcPts val="360"/>
              </a:spcBef>
              <a:spcAft>
                <a:spcPts val="0"/>
              </a:spcAft>
              <a:buClr>
                <a:srgbClr val="EA5E2F"/>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rgbClr val="EA5E2F"/>
              </a:buClr>
              <a:buSzPts val="1600"/>
              <a:buFont typeface="Courier New"/>
              <a:buChar char="o"/>
              <a:defRPr sz="16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rgbClr val="EA5E2F"/>
              </a:buClr>
              <a:buSzPts val="1400"/>
              <a:buFont typeface="Noto Sans Symbols"/>
              <a:buChar char="▪"/>
              <a:defRPr sz="14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rgbClr val="EA5E2F"/>
              </a:buClr>
              <a:buSzPts val="1200"/>
              <a:buFont typeface="Arial"/>
              <a:buChar char="–"/>
              <a:defRPr sz="1200" b="0" i="0" u="none" strike="noStrike" cap="none">
                <a:solidFill>
                  <a:srgbClr val="EA5E2F"/>
                </a:solidFill>
                <a:latin typeface="Arial"/>
                <a:ea typeface="Arial"/>
                <a:cs typeface="Arial"/>
                <a:sym typeface="Arial"/>
              </a:defRPr>
            </a:lvl4pPr>
            <a:lvl5pPr marL="2286000" marR="0" lvl="4" indent="-292100" algn="l" rtl="0">
              <a:spcBef>
                <a:spcPts val="200"/>
              </a:spcBef>
              <a:spcAft>
                <a:spcPts val="0"/>
              </a:spcAft>
              <a:buClr>
                <a:srgbClr val="EA5E2F"/>
              </a:buClr>
              <a:buSzPts val="1000"/>
              <a:buFont typeface="Arial"/>
              <a:buChar char="»"/>
              <a:defRPr sz="1000" b="0" i="0" u="none" strike="noStrike" cap="none">
                <a:solidFill>
                  <a:srgbClr val="EA5E2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4EC1B4"/>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rgbClr val="4EC1B4"/>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rgbClr val="4EC1B4"/>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rgbClr val="4EC1B4"/>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rgbClr val="4EC1B4"/>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rgbClr val="4EC1B4"/>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rgbClr val="4EC1B4"/>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rgbClr val="4EC1B4"/>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rgbClr val="4EC1B4"/>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4.jpg"/><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67.jpg"/><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77.jpg"/><Relationship Id="rId4" Type="http://schemas.openxmlformats.org/officeDocument/2006/relationships/image" Target="../media/image76.jpg"/></Relationships>
</file>

<file path=ppt/slides/_rels/slide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HOT SANDWICHES</a:t>
            </a:r>
            <a:endParaRPr/>
          </a:p>
        </p:txBody>
      </p:sp>
      <p:sp>
        <p:nvSpPr>
          <p:cNvPr id="303" name="Google Shape;303;p46"/>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Open-faced:</a:t>
            </a:r>
            <a:endParaRPr/>
          </a:p>
          <a:p>
            <a:pPr marL="285744" lvl="0" indent="-285744" algn="l" rtl="0">
              <a:spcBef>
                <a:spcPts val="360"/>
              </a:spcBef>
              <a:spcAft>
                <a:spcPts val="0"/>
              </a:spcAft>
              <a:buSzPts val="1800"/>
              <a:buChar char="•"/>
            </a:pPr>
            <a:r>
              <a:rPr lang="en-US"/>
              <a:t>One slice of buttered of unbuttered bread</a:t>
            </a:r>
            <a:endParaRPr/>
          </a:p>
          <a:p>
            <a:pPr marL="285744" lvl="0" indent="-285744" algn="l" rtl="0">
              <a:spcBef>
                <a:spcPts val="360"/>
              </a:spcBef>
              <a:spcAft>
                <a:spcPts val="0"/>
              </a:spcAft>
              <a:buSzPts val="1800"/>
              <a:buChar char="•"/>
            </a:pPr>
            <a:r>
              <a:rPr lang="en-US"/>
              <a:t>Half a roll</a:t>
            </a:r>
            <a:endParaRPr/>
          </a:p>
          <a:p>
            <a:pPr marL="285744" lvl="0" indent="-285744" algn="l" rtl="0">
              <a:spcBef>
                <a:spcPts val="360"/>
              </a:spcBef>
              <a:spcAft>
                <a:spcPts val="0"/>
              </a:spcAft>
              <a:buSzPts val="1800"/>
              <a:buChar char="•"/>
            </a:pPr>
            <a:r>
              <a:rPr lang="en-US"/>
              <a:t>Top with hot meat or other fillings</a:t>
            </a:r>
            <a:endParaRPr/>
          </a:p>
          <a:p>
            <a:pPr marL="285744" lvl="0" indent="-285744" algn="l" rtl="0">
              <a:spcBef>
                <a:spcPts val="360"/>
              </a:spcBef>
              <a:spcAft>
                <a:spcPts val="0"/>
              </a:spcAft>
              <a:buSzPts val="1800"/>
              <a:buChar char="•"/>
            </a:pPr>
            <a:r>
              <a:rPr lang="en-US"/>
              <a:t>Cover with hot toping </a:t>
            </a:r>
            <a:endParaRPr/>
          </a:p>
          <a:p>
            <a:pPr marL="742932" lvl="1" indent="-285744" algn="l" rtl="0">
              <a:spcBef>
                <a:spcPts val="320"/>
              </a:spcBef>
              <a:spcAft>
                <a:spcPts val="0"/>
              </a:spcAft>
              <a:buSzPts val="1600"/>
              <a:buChar char="o"/>
            </a:pPr>
            <a:r>
              <a:rPr lang="en-US"/>
              <a:t>Sauce </a:t>
            </a:r>
            <a:endParaRPr/>
          </a:p>
          <a:p>
            <a:pPr marL="742932" lvl="1" indent="-285744" algn="l" rtl="0">
              <a:spcBef>
                <a:spcPts val="320"/>
              </a:spcBef>
              <a:spcAft>
                <a:spcPts val="0"/>
              </a:spcAft>
              <a:buSzPts val="1600"/>
              <a:buChar char="o"/>
            </a:pPr>
            <a:r>
              <a:rPr lang="en-US"/>
              <a:t>Cheese</a:t>
            </a:r>
            <a:endParaRPr/>
          </a:p>
          <a:p>
            <a:pPr marL="285744" lvl="0" indent="-285744" algn="l" rtl="0">
              <a:spcBef>
                <a:spcPts val="360"/>
              </a:spcBef>
              <a:spcAft>
                <a:spcPts val="0"/>
              </a:spcAft>
              <a:buSzPts val="1800"/>
              <a:buChar char="•"/>
            </a:pPr>
            <a:r>
              <a:rPr lang="en-US"/>
              <a:t>Broil quickly—melt cheese</a:t>
            </a:r>
            <a:endParaRPr/>
          </a:p>
          <a:p>
            <a:pPr marL="285744" lvl="0" indent="-285744" algn="l" rtl="0">
              <a:spcBef>
                <a:spcPts val="360"/>
              </a:spcBef>
              <a:spcAft>
                <a:spcPts val="0"/>
              </a:spcAft>
              <a:buSzPts val="1800"/>
              <a:buChar char="•"/>
            </a:pPr>
            <a:r>
              <a:rPr lang="en-US"/>
              <a:t>Hors d’oeuvres—smaller versions</a:t>
            </a:r>
            <a:endParaRPr/>
          </a:p>
          <a:p>
            <a:pPr marL="285744" lvl="0" indent="-171444" algn="l" rtl="0">
              <a:spcBef>
                <a:spcPts val="360"/>
              </a:spcBef>
              <a:spcAft>
                <a:spcPts val="0"/>
              </a:spcAft>
              <a:buSzPts val="1800"/>
              <a:buNone/>
            </a:pPr>
            <a:endParaRPr/>
          </a:p>
        </p:txBody>
      </p:sp>
      <p:pic>
        <p:nvPicPr>
          <p:cNvPr id="304" name="Google Shape;304;p46"/>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7"/>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HOT SANDWICHES</a:t>
            </a:r>
            <a:endParaRPr/>
          </a:p>
        </p:txBody>
      </p:sp>
      <p:sp>
        <p:nvSpPr>
          <p:cNvPr id="311" name="Google Shape;311;p47"/>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Grilled (or toasted) sandwiches:</a:t>
            </a:r>
            <a:endParaRPr/>
          </a:p>
          <a:p>
            <a:pPr marL="285744" lvl="0" indent="-285744" algn="l" rtl="0">
              <a:spcBef>
                <a:spcPts val="360"/>
              </a:spcBef>
              <a:spcAft>
                <a:spcPts val="0"/>
              </a:spcAft>
              <a:buSzPts val="1800"/>
              <a:buChar char="•"/>
            </a:pPr>
            <a:r>
              <a:rPr lang="en-US"/>
              <a:t>Filling between two slices of bread</a:t>
            </a:r>
            <a:endParaRPr/>
          </a:p>
          <a:p>
            <a:pPr marL="285744" lvl="0" indent="-285744" algn="l" rtl="0">
              <a:spcBef>
                <a:spcPts val="360"/>
              </a:spcBef>
              <a:spcAft>
                <a:spcPts val="0"/>
              </a:spcAft>
              <a:buSzPts val="1800"/>
              <a:buChar char="•"/>
            </a:pPr>
            <a:r>
              <a:rPr lang="en-US"/>
              <a:t>Butter outside of bread</a:t>
            </a:r>
            <a:endParaRPr/>
          </a:p>
          <a:p>
            <a:pPr marL="285744" lvl="0" indent="-285744" algn="l" rtl="0">
              <a:spcBef>
                <a:spcPts val="360"/>
              </a:spcBef>
              <a:spcAft>
                <a:spcPts val="0"/>
              </a:spcAft>
              <a:buSzPts val="1800"/>
              <a:buChar char="•"/>
            </a:pPr>
            <a:r>
              <a:rPr lang="en-US"/>
              <a:t>Brown on griddle or hot oven</a:t>
            </a:r>
            <a:endParaRPr/>
          </a:p>
          <a:p>
            <a:pPr marL="0" lvl="0" indent="0" algn="l" rtl="0">
              <a:spcBef>
                <a:spcPts val="360"/>
              </a:spcBef>
              <a:spcAft>
                <a:spcPts val="0"/>
              </a:spcAft>
              <a:buSzPts val="1800"/>
              <a:buNone/>
            </a:pPr>
            <a:endParaRPr/>
          </a:p>
          <a:p>
            <a:pPr marL="0" lvl="0" indent="0" algn="l" rtl="0">
              <a:spcBef>
                <a:spcPts val="360"/>
              </a:spcBef>
              <a:spcAft>
                <a:spcPts val="0"/>
              </a:spcAft>
              <a:buSzPts val="1800"/>
              <a:buNone/>
            </a:pPr>
            <a:r>
              <a:rPr lang="en-US"/>
              <a:t>Panini:</a:t>
            </a:r>
            <a:endParaRPr/>
          </a:p>
          <a:p>
            <a:pPr marL="285744" lvl="0" indent="-285744" algn="l" rtl="0">
              <a:spcBef>
                <a:spcPts val="360"/>
              </a:spcBef>
              <a:spcAft>
                <a:spcPts val="0"/>
              </a:spcAft>
              <a:buSzPts val="1800"/>
              <a:buChar char="•"/>
            </a:pPr>
            <a:r>
              <a:rPr lang="en-US"/>
              <a:t>Compresses sandwich—panini press</a:t>
            </a:r>
            <a:endParaRPr/>
          </a:p>
          <a:p>
            <a:pPr marL="285744" lvl="0" indent="-285744" algn="l" rtl="0">
              <a:spcBef>
                <a:spcPts val="360"/>
              </a:spcBef>
              <a:spcAft>
                <a:spcPts val="0"/>
              </a:spcAft>
              <a:buSzPts val="1800"/>
              <a:buChar char="•"/>
            </a:pPr>
            <a:r>
              <a:rPr lang="en-US"/>
              <a:t>Warms ingredients</a:t>
            </a:r>
            <a:endParaRPr/>
          </a:p>
          <a:p>
            <a:pPr marL="285744" lvl="0" indent="-285744" algn="l" rtl="0">
              <a:spcBef>
                <a:spcPts val="360"/>
              </a:spcBef>
              <a:spcAft>
                <a:spcPts val="0"/>
              </a:spcAft>
              <a:buSzPts val="1800"/>
              <a:buChar char="•"/>
            </a:pPr>
            <a:r>
              <a:rPr lang="en-US"/>
              <a:t>Does not add additional fat</a:t>
            </a:r>
            <a:endParaRPr/>
          </a:p>
          <a:p>
            <a:pPr marL="285744" lvl="0" indent="-171444" algn="l" rtl="0">
              <a:spcBef>
                <a:spcPts val="360"/>
              </a:spcBef>
              <a:spcAft>
                <a:spcPts val="0"/>
              </a:spcAft>
              <a:buSzPts val="1800"/>
              <a:buNone/>
            </a:pPr>
            <a:endParaRPr/>
          </a:p>
        </p:txBody>
      </p:sp>
      <p:pic>
        <p:nvPicPr>
          <p:cNvPr id="312" name="Google Shape;312;p47"/>
          <p:cNvPicPr preferRelativeResize="0">
            <a:picLocks noGrp="1"/>
          </p:cNvPicPr>
          <p:nvPr>
            <p:ph type="pic" idx="2"/>
          </p:nvPr>
        </p:nvPicPr>
        <p:blipFill rotWithShape="1">
          <a:blip r:embed="rId3">
            <a:alphaModFix/>
          </a:blip>
          <a:srcRect t="30625" b="3062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8"/>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HOT SANDWICHES</a:t>
            </a:r>
            <a:endParaRPr/>
          </a:p>
        </p:txBody>
      </p:sp>
      <p:sp>
        <p:nvSpPr>
          <p:cNvPr id="319" name="Google Shape;319;p48"/>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Deep-fried sandwiches:</a:t>
            </a:r>
            <a:endParaRPr/>
          </a:p>
          <a:p>
            <a:pPr marL="285744" lvl="0" indent="-285744" algn="l" rtl="0">
              <a:spcBef>
                <a:spcPts val="360"/>
              </a:spcBef>
              <a:spcAft>
                <a:spcPts val="0"/>
              </a:spcAft>
              <a:buSzPts val="1800"/>
              <a:buChar char="•"/>
            </a:pPr>
            <a:r>
              <a:rPr lang="en-US"/>
              <a:t>Dip sandwich in egg batter</a:t>
            </a:r>
            <a:endParaRPr/>
          </a:p>
          <a:p>
            <a:pPr marL="285744" lvl="0" indent="-285744" algn="l" rtl="0">
              <a:spcBef>
                <a:spcPts val="360"/>
              </a:spcBef>
              <a:spcAft>
                <a:spcPts val="0"/>
              </a:spcAft>
              <a:buSzPts val="1800"/>
              <a:buChar char="•"/>
            </a:pPr>
            <a:r>
              <a:rPr lang="en-US"/>
              <a:t>Deep-fry sandwich</a:t>
            </a:r>
            <a:endParaRPr/>
          </a:p>
          <a:p>
            <a:pPr marL="285744" lvl="0" indent="-285744" algn="l" rtl="0">
              <a:spcBef>
                <a:spcPts val="360"/>
              </a:spcBef>
              <a:spcAft>
                <a:spcPts val="0"/>
              </a:spcAft>
              <a:buSzPts val="1800"/>
              <a:buChar char="•"/>
            </a:pPr>
            <a:r>
              <a:rPr lang="en-US"/>
              <a:t>Flat griddle</a:t>
            </a:r>
            <a:endParaRPr/>
          </a:p>
          <a:p>
            <a:pPr marL="742932" lvl="1" indent="-285744" algn="l" rtl="0">
              <a:spcBef>
                <a:spcPts val="320"/>
              </a:spcBef>
              <a:spcAft>
                <a:spcPts val="0"/>
              </a:spcAft>
              <a:buSzPts val="1600"/>
              <a:buChar char="o"/>
            </a:pPr>
            <a:r>
              <a:rPr lang="en-US"/>
              <a:t>Reduce fat</a:t>
            </a:r>
            <a:endParaRPr/>
          </a:p>
          <a:p>
            <a:pPr marL="742932" lvl="1" indent="-285744" algn="l" rtl="0">
              <a:spcBef>
                <a:spcPts val="320"/>
              </a:spcBef>
              <a:spcAft>
                <a:spcPts val="0"/>
              </a:spcAft>
              <a:buSzPts val="1600"/>
              <a:buChar char="o"/>
            </a:pPr>
            <a:r>
              <a:rPr lang="en-US"/>
              <a:t>Less greasy</a:t>
            </a:r>
            <a:endParaRPr/>
          </a:p>
          <a:p>
            <a:pPr marL="285744" lvl="0" indent="-285744" algn="l" rtl="0">
              <a:spcBef>
                <a:spcPts val="360"/>
              </a:spcBef>
              <a:spcAft>
                <a:spcPts val="0"/>
              </a:spcAft>
              <a:buSzPts val="1800"/>
              <a:buChar char="•"/>
            </a:pPr>
            <a:r>
              <a:rPr lang="en-US"/>
              <a:t>Monte Cristo</a:t>
            </a:r>
            <a:endParaRPr/>
          </a:p>
          <a:p>
            <a:pPr marL="742932" lvl="1" indent="-285744" algn="l" rtl="0">
              <a:spcBef>
                <a:spcPts val="320"/>
              </a:spcBef>
              <a:spcAft>
                <a:spcPts val="0"/>
              </a:spcAft>
              <a:buSzPts val="1600"/>
              <a:buChar char="o"/>
            </a:pPr>
            <a:r>
              <a:rPr lang="en-US"/>
              <a:t>Turkey or chicken breast</a:t>
            </a:r>
            <a:endParaRPr/>
          </a:p>
          <a:p>
            <a:pPr marL="742932" lvl="1" indent="-285744" algn="l" rtl="0">
              <a:spcBef>
                <a:spcPts val="320"/>
              </a:spcBef>
              <a:spcAft>
                <a:spcPts val="0"/>
              </a:spcAft>
              <a:buSzPts val="1600"/>
              <a:buChar char="o"/>
            </a:pPr>
            <a:r>
              <a:rPr lang="en-US"/>
              <a:t>Ham</a:t>
            </a:r>
            <a:endParaRPr/>
          </a:p>
          <a:p>
            <a:pPr marL="742932" lvl="1" indent="-285744" algn="l" rtl="0">
              <a:spcBef>
                <a:spcPts val="320"/>
              </a:spcBef>
              <a:spcAft>
                <a:spcPts val="0"/>
              </a:spcAft>
              <a:buSzPts val="1600"/>
              <a:buChar char="o"/>
            </a:pPr>
            <a:r>
              <a:rPr lang="en-US"/>
              <a:t>Swiss cheese</a:t>
            </a:r>
            <a:endParaRPr/>
          </a:p>
          <a:p>
            <a:pPr marL="285744" lvl="0" indent="-171444" algn="l" rtl="0">
              <a:spcBef>
                <a:spcPts val="360"/>
              </a:spcBef>
              <a:spcAft>
                <a:spcPts val="0"/>
              </a:spcAft>
              <a:buSzPts val="1800"/>
              <a:buNone/>
            </a:pPr>
            <a:endParaRPr/>
          </a:p>
        </p:txBody>
      </p:sp>
      <p:pic>
        <p:nvPicPr>
          <p:cNvPr id="320" name="Google Shape;320;p48"/>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PIZZA</a:t>
            </a:r>
            <a:endParaRPr/>
          </a:p>
        </p:txBody>
      </p:sp>
      <p:sp>
        <p:nvSpPr>
          <p:cNvPr id="327" name="Google Shape;327;p49"/>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285744" lvl="0" indent="-285744" algn="l" rtl="0">
              <a:spcBef>
                <a:spcPts val="0"/>
              </a:spcBef>
              <a:spcAft>
                <a:spcPts val="0"/>
              </a:spcAft>
              <a:buSzPts val="1800"/>
              <a:buChar char="•"/>
            </a:pPr>
            <a:r>
              <a:rPr lang="en-US"/>
              <a:t>Hot, open-faced Italian pie</a:t>
            </a:r>
            <a:endParaRPr/>
          </a:p>
          <a:p>
            <a:pPr marL="285744" lvl="0" indent="-285744" algn="l" rtl="0">
              <a:spcBef>
                <a:spcPts val="360"/>
              </a:spcBef>
              <a:spcAft>
                <a:spcPts val="0"/>
              </a:spcAft>
              <a:buSzPts val="1800"/>
              <a:buChar char="•"/>
            </a:pPr>
            <a:r>
              <a:rPr lang="en-US"/>
              <a:t>Yeast dough bottom</a:t>
            </a:r>
            <a:endParaRPr/>
          </a:p>
          <a:p>
            <a:pPr marL="285744" lvl="0" indent="-285744" algn="l" rtl="0">
              <a:spcBef>
                <a:spcPts val="360"/>
              </a:spcBef>
              <a:spcAft>
                <a:spcPts val="0"/>
              </a:spcAft>
              <a:buSzPts val="1800"/>
              <a:buChar char="•"/>
            </a:pPr>
            <a:r>
              <a:rPr lang="en-US"/>
              <a:t>Baked</a:t>
            </a:r>
            <a:endParaRPr/>
          </a:p>
          <a:p>
            <a:pPr marL="742932" lvl="1" indent="-285744" algn="l" rtl="0">
              <a:spcBef>
                <a:spcPts val="320"/>
              </a:spcBef>
              <a:spcAft>
                <a:spcPts val="0"/>
              </a:spcAft>
              <a:buSzPts val="1600"/>
              <a:buChar char="o"/>
            </a:pPr>
            <a:r>
              <a:rPr lang="en-US"/>
              <a:t>Wood-fired</a:t>
            </a:r>
            <a:endParaRPr/>
          </a:p>
          <a:p>
            <a:pPr marL="742932" lvl="1" indent="-285744" algn="l" rtl="0">
              <a:spcBef>
                <a:spcPts val="320"/>
              </a:spcBef>
              <a:spcAft>
                <a:spcPts val="0"/>
              </a:spcAft>
              <a:buSzPts val="1600"/>
              <a:buChar char="o"/>
            </a:pPr>
            <a:r>
              <a:rPr lang="en-US"/>
              <a:t>Roasted</a:t>
            </a:r>
            <a:endParaRPr/>
          </a:p>
          <a:p>
            <a:pPr marL="742932" lvl="1" indent="-285744" algn="l" rtl="0">
              <a:spcBef>
                <a:spcPts val="320"/>
              </a:spcBef>
              <a:spcAft>
                <a:spcPts val="0"/>
              </a:spcAft>
              <a:buSzPts val="1600"/>
              <a:buChar char="o"/>
            </a:pPr>
            <a:r>
              <a:rPr lang="en-US"/>
              <a:t>Kiln-baked</a:t>
            </a:r>
            <a:endParaRPr/>
          </a:p>
          <a:p>
            <a:pPr marL="285744" lvl="0" indent="-285744" algn="l" rtl="0">
              <a:spcBef>
                <a:spcPts val="360"/>
              </a:spcBef>
              <a:spcAft>
                <a:spcPts val="0"/>
              </a:spcAft>
              <a:buSzPts val="1800"/>
              <a:buChar char="•"/>
            </a:pPr>
            <a:r>
              <a:rPr lang="en-US"/>
              <a:t>Flavored or seasoned sauce</a:t>
            </a:r>
            <a:endParaRPr/>
          </a:p>
          <a:p>
            <a:pPr marL="285744" lvl="0" indent="-285744" algn="l" rtl="0">
              <a:spcBef>
                <a:spcPts val="360"/>
              </a:spcBef>
              <a:spcAft>
                <a:spcPts val="0"/>
              </a:spcAft>
              <a:buSzPts val="1800"/>
              <a:buChar char="•"/>
            </a:pPr>
            <a:r>
              <a:rPr lang="en-US"/>
              <a:t>Toppings—cheese, meat, vegetables</a:t>
            </a:r>
            <a:endParaRPr/>
          </a:p>
          <a:p>
            <a:pPr marL="285744" lvl="0" indent="-285744" algn="l" rtl="0">
              <a:spcBef>
                <a:spcPts val="360"/>
              </a:spcBef>
              <a:spcAft>
                <a:spcPts val="0"/>
              </a:spcAft>
              <a:buSzPts val="1800"/>
              <a:buChar char="•"/>
            </a:pPr>
            <a:r>
              <a:rPr lang="en-US"/>
              <a:t>Crust—thin, thick, pan</a:t>
            </a:r>
            <a:endParaRPr/>
          </a:p>
          <a:p>
            <a:pPr marL="285744" lvl="0" indent="-285744" algn="l" rtl="0">
              <a:spcBef>
                <a:spcPts val="360"/>
              </a:spcBef>
              <a:spcAft>
                <a:spcPts val="0"/>
              </a:spcAft>
              <a:buSzPts val="1800"/>
              <a:buChar char="•"/>
            </a:pPr>
            <a:r>
              <a:rPr lang="en-US"/>
              <a:t>Themed pies</a:t>
            </a:r>
            <a:endParaRPr/>
          </a:p>
          <a:p>
            <a:pPr marL="285744" lvl="0" indent="-171444" algn="l" rtl="0">
              <a:spcBef>
                <a:spcPts val="360"/>
              </a:spcBef>
              <a:spcAft>
                <a:spcPts val="0"/>
              </a:spcAft>
              <a:buSzPts val="1800"/>
              <a:buNone/>
            </a:pPr>
            <a:endParaRPr/>
          </a:p>
        </p:txBody>
      </p:sp>
      <p:pic>
        <p:nvPicPr>
          <p:cNvPr id="328" name="Google Shape;328;p49"/>
          <p:cNvPicPr preferRelativeResize="0">
            <a:picLocks noGrp="1"/>
          </p:cNvPicPr>
          <p:nvPr>
            <p:ph type="pic" idx="2"/>
          </p:nvPr>
        </p:nvPicPr>
        <p:blipFill rotWithShape="1">
          <a:blip r:embed="rId3">
            <a:alphaModFix/>
          </a:blip>
          <a:srcRect t="6468" b="6467"/>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0"/>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PIZZA</a:t>
            </a:r>
            <a:endParaRPr/>
          </a:p>
        </p:txBody>
      </p:sp>
      <p:sp>
        <p:nvSpPr>
          <p:cNvPr id="335" name="Google Shape;335;p50"/>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Chicago-style pizza:</a:t>
            </a:r>
            <a:endParaRPr/>
          </a:p>
          <a:p>
            <a:pPr marL="285744" lvl="0" indent="-285744" algn="l" rtl="0">
              <a:spcBef>
                <a:spcPts val="360"/>
              </a:spcBef>
              <a:spcAft>
                <a:spcPts val="0"/>
              </a:spcAft>
              <a:buSzPts val="1800"/>
              <a:buChar char="•"/>
            </a:pPr>
            <a:r>
              <a:rPr lang="en-US"/>
              <a:t>Deep-dish dough</a:t>
            </a:r>
            <a:endParaRPr/>
          </a:p>
          <a:p>
            <a:pPr marL="285744" lvl="0" indent="-285744" algn="l" rtl="0">
              <a:spcBef>
                <a:spcPts val="360"/>
              </a:spcBef>
              <a:spcAft>
                <a:spcPts val="0"/>
              </a:spcAft>
              <a:buSzPts val="1800"/>
              <a:buChar char="•"/>
            </a:pPr>
            <a:r>
              <a:rPr lang="en-US"/>
              <a:t>Inch or more of toppings and sauce</a:t>
            </a:r>
            <a:endParaRPr/>
          </a:p>
          <a:p>
            <a:pPr marL="285744" lvl="0" indent="-285744" algn="l" rtl="0">
              <a:spcBef>
                <a:spcPts val="360"/>
              </a:spcBef>
              <a:spcAft>
                <a:spcPts val="0"/>
              </a:spcAft>
              <a:buSzPts val="1800"/>
              <a:buChar char="•"/>
            </a:pPr>
            <a:r>
              <a:rPr lang="en-US"/>
              <a:t>Another layer of sauce or dough</a:t>
            </a:r>
            <a:endParaRPr/>
          </a:p>
          <a:p>
            <a:pPr marL="285744" lvl="0" indent="-171444" algn="l" rtl="0">
              <a:spcBef>
                <a:spcPts val="360"/>
              </a:spcBef>
              <a:spcAft>
                <a:spcPts val="0"/>
              </a:spcAft>
              <a:buSzPts val="1800"/>
              <a:buNone/>
            </a:pPr>
            <a:endParaRPr/>
          </a:p>
        </p:txBody>
      </p:sp>
      <p:pic>
        <p:nvPicPr>
          <p:cNvPr id="336" name="Google Shape;336;p50"/>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1"/>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PIZZA</a:t>
            </a:r>
            <a:endParaRPr/>
          </a:p>
        </p:txBody>
      </p:sp>
      <p:sp>
        <p:nvSpPr>
          <p:cNvPr id="343" name="Google Shape;343;p51"/>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New York–style pizza:</a:t>
            </a:r>
            <a:endParaRPr/>
          </a:p>
          <a:p>
            <a:pPr marL="285744" lvl="0" indent="-285744" algn="l" rtl="0">
              <a:spcBef>
                <a:spcPts val="360"/>
              </a:spcBef>
              <a:spcAft>
                <a:spcPts val="0"/>
              </a:spcAft>
              <a:buSzPts val="1800"/>
              <a:buChar char="•"/>
            </a:pPr>
            <a:r>
              <a:rPr lang="en-US"/>
              <a:t>Crisp, thin dough</a:t>
            </a:r>
            <a:endParaRPr/>
          </a:p>
          <a:p>
            <a:pPr marL="285744" lvl="0" indent="-285744" algn="l" rtl="0">
              <a:spcBef>
                <a:spcPts val="360"/>
              </a:spcBef>
              <a:spcAft>
                <a:spcPts val="0"/>
              </a:spcAft>
              <a:buSzPts val="1800"/>
              <a:buChar char="•"/>
            </a:pPr>
            <a:r>
              <a:rPr lang="en-US"/>
              <a:t>Light tomato sauce</a:t>
            </a:r>
            <a:endParaRPr/>
          </a:p>
          <a:p>
            <a:pPr marL="285744" lvl="0" indent="-285744" algn="l" rtl="0">
              <a:spcBef>
                <a:spcPts val="360"/>
              </a:spcBef>
              <a:spcAft>
                <a:spcPts val="0"/>
              </a:spcAft>
              <a:buSzPts val="1800"/>
              <a:buChar char="•"/>
            </a:pPr>
            <a:r>
              <a:rPr lang="en-US"/>
              <a:t>Limited toppings</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344" name="Google Shape;344;p51"/>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2"/>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PIZZA</a:t>
            </a:r>
            <a:endParaRPr/>
          </a:p>
        </p:txBody>
      </p:sp>
      <p:sp>
        <p:nvSpPr>
          <p:cNvPr id="351" name="Google Shape;351;p52"/>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Neapolitan-style pizza:</a:t>
            </a:r>
            <a:endParaRPr/>
          </a:p>
          <a:p>
            <a:pPr marL="285744" lvl="0" indent="-285744" algn="l" rtl="0">
              <a:spcBef>
                <a:spcPts val="360"/>
              </a:spcBef>
              <a:spcAft>
                <a:spcPts val="0"/>
              </a:spcAft>
              <a:buSzPts val="1800"/>
              <a:buChar char="•"/>
            </a:pPr>
            <a:r>
              <a:rPr lang="en-US"/>
              <a:t>Simple and fresh ingredients</a:t>
            </a:r>
            <a:endParaRPr/>
          </a:p>
          <a:p>
            <a:pPr marL="742932" lvl="1" indent="-285744" algn="l" rtl="0">
              <a:spcBef>
                <a:spcPts val="320"/>
              </a:spcBef>
              <a:spcAft>
                <a:spcPts val="0"/>
              </a:spcAft>
              <a:buSzPts val="1600"/>
              <a:buChar char="o"/>
            </a:pPr>
            <a:r>
              <a:rPr lang="en-US"/>
              <a:t>Basic dough—crispy</a:t>
            </a:r>
            <a:endParaRPr/>
          </a:p>
          <a:p>
            <a:pPr marL="742932" lvl="1" indent="-285744" algn="l" rtl="0">
              <a:spcBef>
                <a:spcPts val="320"/>
              </a:spcBef>
              <a:spcAft>
                <a:spcPts val="0"/>
              </a:spcAft>
              <a:buSzPts val="1600"/>
              <a:buChar char="o"/>
            </a:pPr>
            <a:r>
              <a:rPr lang="en-US"/>
              <a:t>Fresh tomatoes or tomato sauce</a:t>
            </a:r>
            <a:endParaRPr/>
          </a:p>
          <a:p>
            <a:pPr marL="742932" lvl="1" indent="-285744" algn="l" rtl="0">
              <a:spcBef>
                <a:spcPts val="320"/>
              </a:spcBef>
              <a:spcAft>
                <a:spcPts val="0"/>
              </a:spcAft>
              <a:buSzPts val="1600"/>
              <a:buChar char="o"/>
            </a:pPr>
            <a:r>
              <a:rPr lang="en-US"/>
              <a:t>Cheese</a:t>
            </a:r>
            <a:endParaRPr/>
          </a:p>
          <a:p>
            <a:pPr marL="742932" lvl="1" indent="-285744" algn="l" rtl="0">
              <a:spcBef>
                <a:spcPts val="320"/>
              </a:spcBef>
              <a:spcAft>
                <a:spcPts val="0"/>
              </a:spcAft>
              <a:buSzPts val="1600"/>
              <a:buChar char="o"/>
            </a:pPr>
            <a:r>
              <a:rPr lang="en-US"/>
              <a:t>Fresh basil</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352" name="Google Shape;352;p52"/>
          <p:cNvPicPr preferRelativeResize="0">
            <a:picLocks noGrp="1"/>
          </p:cNvPicPr>
          <p:nvPr>
            <p:ph type="pic" idx="2"/>
          </p:nvPr>
        </p:nvPicPr>
        <p:blipFill rotWithShape="1">
          <a:blip r:embed="rId3">
            <a:alphaModFix/>
          </a:blip>
          <a:srcRect t="30603" b="30604"/>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3"/>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 BREAD, SPREAD, AND FILLING</a:t>
            </a:r>
            <a:endParaRPr/>
          </a:p>
        </p:txBody>
      </p:sp>
      <p:sp>
        <p:nvSpPr>
          <p:cNvPr id="359" name="Google Shape;359;p53"/>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Prepared to order:</a:t>
            </a:r>
            <a:endParaRPr/>
          </a:p>
          <a:p>
            <a:pPr marL="285744" lvl="0" indent="-285744" algn="l" rtl="0">
              <a:spcBef>
                <a:spcPts val="360"/>
              </a:spcBef>
              <a:spcAft>
                <a:spcPts val="0"/>
              </a:spcAft>
              <a:buSzPts val="1800"/>
              <a:buChar char="•"/>
            </a:pPr>
            <a:r>
              <a:rPr lang="en-US"/>
              <a:t>Ensures freshness</a:t>
            </a:r>
            <a:endParaRPr/>
          </a:p>
          <a:p>
            <a:pPr marL="0" lvl="0" indent="0" algn="l" rtl="0">
              <a:spcBef>
                <a:spcPts val="360"/>
              </a:spcBef>
              <a:spcAft>
                <a:spcPts val="0"/>
              </a:spcAft>
              <a:buSzPts val="1800"/>
              <a:buNone/>
            </a:pPr>
            <a:endParaRPr/>
          </a:p>
          <a:p>
            <a:pPr marL="0" lvl="0" indent="0" algn="l" rtl="0">
              <a:spcBef>
                <a:spcPts val="360"/>
              </a:spcBef>
              <a:spcAft>
                <a:spcPts val="0"/>
              </a:spcAft>
              <a:buSzPts val="1800"/>
              <a:buNone/>
            </a:pPr>
            <a:r>
              <a:rPr lang="en-US"/>
              <a:t>Prepared ahead of time:</a:t>
            </a:r>
            <a:endParaRPr/>
          </a:p>
          <a:p>
            <a:pPr marL="285744" lvl="0" indent="-285744" algn="l" rtl="0">
              <a:spcBef>
                <a:spcPts val="360"/>
              </a:spcBef>
              <a:spcAft>
                <a:spcPts val="0"/>
              </a:spcAft>
              <a:buSzPts val="1800"/>
              <a:buChar char="•"/>
            </a:pPr>
            <a:r>
              <a:rPr lang="en-US"/>
              <a:t>Cover sandwiches</a:t>
            </a:r>
            <a:endParaRPr/>
          </a:p>
          <a:p>
            <a:pPr marL="285744" lvl="0" indent="-285744" algn="l" rtl="0">
              <a:spcBef>
                <a:spcPts val="360"/>
              </a:spcBef>
              <a:spcAft>
                <a:spcPts val="0"/>
              </a:spcAft>
              <a:buSzPts val="1800"/>
              <a:buChar char="•"/>
            </a:pPr>
            <a:r>
              <a:rPr lang="en-US"/>
              <a:t>Plastic wrap</a:t>
            </a:r>
            <a:endParaRPr/>
          </a:p>
          <a:p>
            <a:pPr marL="285744" lvl="0" indent="-285744" algn="l" rtl="0">
              <a:spcBef>
                <a:spcPts val="360"/>
              </a:spcBef>
              <a:spcAft>
                <a:spcPts val="0"/>
              </a:spcAft>
              <a:buSzPts val="1800"/>
              <a:buChar char="•"/>
            </a:pPr>
            <a:r>
              <a:rPr lang="en-US"/>
              <a:t>Refrigerate—2 to 3 days</a:t>
            </a: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4"/>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 BREAD, SPREAD, AND FILLING</a:t>
            </a:r>
            <a:endParaRPr/>
          </a:p>
        </p:txBody>
      </p:sp>
      <p:sp>
        <p:nvSpPr>
          <p:cNvPr id="366" name="Google Shape;366;p54"/>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Bread:</a:t>
            </a:r>
            <a:endParaRPr/>
          </a:p>
          <a:p>
            <a:pPr marL="285744" lvl="0" indent="-285744" algn="l" rtl="0">
              <a:spcBef>
                <a:spcPts val="360"/>
              </a:spcBef>
              <a:spcAft>
                <a:spcPts val="0"/>
              </a:spcAft>
              <a:buSzPts val="1800"/>
              <a:buChar char="•"/>
            </a:pPr>
            <a:r>
              <a:rPr lang="en-US"/>
              <a:t>Edible container for food inside</a:t>
            </a:r>
            <a:endParaRPr/>
          </a:p>
          <a:p>
            <a:pPr marL="285744" lvl="0" indent="-285744" algn="l" rtl="0">
              <a:spcBef>
                <a:spcPts val="360"/>
              </a:spcBef>
              <a:spcAft>
                <a:spcPts val="0"/>
              </a:spcAft>
              <a:buSzPts val="1800"/>
              <a:buChar char="•"/>
            </a:pPr>
            <a:r>
              <a:rPr lang="en-US"/>
              <a:t>Provides bulk and nutrients</a:t>
            </a:r>
            <a:endParaRPr/>
          </a:p>
          <a:p>
            <a:pPr marL="285744" lvl="0" indent="-285744" algn="l" rtl="0">
              <a:spcBef>
                <a:spcPts val="360"/>
              </a:spcBef>
              <a:spcAft>
                <a:spcPts val="0"/>
              </a:spcAft>
              <a:buSzPts val="1800"/>
              <a:buChar char="•"/>
            </a:pPr>
            <a:r>
              <a:rPr lang="en-US"/>
              <a:t>Pullman loaves</a:t>
            </a:r>
            <a:endParaRPr/>
          </a:p>
          <a:p>
            <a:pPr marL="742932" lvl="1" indent="-285744" algn="l" rtl="0">
              <a:spcBef>
                <a:spcPts val="320"/>
              </a:spcBef>
              <a:spcAft>
                <a:spcPts val="0"/>
              </a:spcAft>
              <a:buSzPts val="1600"/>
              <a:buChar char="o"/>
            </a:pPr>
            <a:r>
              <a:rPr lang="en-US"/>
              <a:t>White bread</a:t>
            </a:r>
            <a:endParaRPr/>
          </a:p>
          <a:p>
            <a:pPr marL="742932" lvl="1" indent="-285744" algn="l" rtl="0">
              <a:spcBef>
                <a:spcPts val="320"/>
              </a:spcBef>
              <a:spcAft>
                <a:spcPts val="0"/>
              </a:spcAft>
              <a:buSzPts val="1600"/>
              <a:buChar char="o"/>
            </a:pPr>
            <a:r>
              <a:rPr lang="en-US"/>
              <a:t>Most popular</a:t>
            </a:r>
            <a:endParaRPr/>
          </a:p>
          <a:p>
            <a:pPr marL="285744" lvl="0" indent="-285744" algn="l" rtl="0">
              <a:spcBef>
                <a:spcPts val="360"/>
              </a:spcBef>
              <a:spcAft>
                <a:spcPts val="0"/>
              </a:spcAft>
              <a:buSzPts val="1800"/>
              <a:buChar char="•"/>
            </a:pPr>
            <a:r>
              <a:rPr lang="en-US"/>
              <a:t>Serve fresh</a:t>
            </a: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367" name="Google Shape;367;p54"/>
          <p:cNvPicPr preferRelativeResize="0">
            <a:picLocks noGrp="1"/>
          </p:cNvPicPr>
          <p:nvPr>
            <p:ph type="pic" idx="2"/>
          </p:nvPr>
        </p:nvPicPr>
        <p:blipFill rotWithShape="1">
          <a:blip r:embed="rId3">
            <a:alphaModFix/>
          </a:blip>
          <a:srcRect t="6454" b="6454"/>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5"/>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 BREAD, SPREAD, AND FILLING</a:t>
            </a:r>
            <a:endParaRPr/>
          </a:p>
        </p:txBody>
      </p:sp>
      <p:sp>
        <p:nvSpPr>
          <p:cNvPr id="374" name="Google Shape;374;p55"/>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Spread:</a:t>
            </a:r>
            <a:endParaRPr/>
          </a:p>
          <a:p>
            <a:pPr marL="285744" lvl="0" indent="-285744" algn="l" rtl="0">
              <a:spcBef>
                <a:spcPts val="360"/>
              </a:spcBef>
              <a:spcAft>
                <a:spcPts val="0"/>
              </a:spcAft>
              <a:buSzPts val="1800"/>
              <a:buChar char="•"/>
            </a:pPr>
            <a:r>
              <a:rPr lang="en-US"/>
              <a:t>Prevents bread from soaking up filling</a:t>
            </a:r>
            <a:endParaRPr/>
          </a:p>
          <a:p>
            <a:pPr marL="285744" lvl="0" indent="-285744" algn="l" rtl="0">
              <a:spcBef>
                <a:spcPts val="360"/>
              </a:spcBef>
              <a:spcAft>
                <a:spcPts val="0"/>
              </a:spcAft>
              <a:buSzPts val="1800"/>
              <a:buChar char="•"/>
            </a:pPr>
            <a:r>
              <a:rPr lang="en-US"/>
              <a:t>Adds flavor</a:t>
            </a:r>
            <a:endParaRPr/>
          </a:p>
          <a:p>
            <a:pPr marL="285744" lvl="0" indent="-285744" algn="l" rtl="0">
              <a:spcBef>
                <a:spcPts val="360"/>
              </a:spcBef>
              <a:spcAft>
                <a:spcPts val="0"/>
              </a:spcAft>
              <a:buSzPts val="1800"/>
              <a:buChar char="•"/>
            </a:pPr>
            <a:r>
              <a:rPr lang="en-US"/>
              <a:t>Adds moisture</a:t>
            </a:r>
            <a:endParaRPr/>
          </a:p>
          <a:p>
            <a:pPr marL="285744" lvl="0" indent="-285744" algn="l" rtl="0">
              <a:spcBef>
                <a:spcPts val="360"/>
              </a:spcBef>
              <a:spcAft>
                <a:spcPts val="0"/>
              </a:spcAft>
              <a:buSzPts val="1800"/>
              <a:buChar char="•"/>
            </a:pPr>
            <a:r>
              <a:rPr lang="en-US"/>
              <a:t>Butter</a:t>
            </a:r>
            <a:endParaRPr/>
          </a:p>
          <a:p>
            <a:pPr marL="742932" lvl="1" indent="-285744" algn="l" rtl="0">
              <a:spcBef>
                <a:spcPts val="320"/>
              </a:spcBef>
              <a:spcAft>
                <a:spcPts val="0"/>
              </a:spcAft>
              <a:buSzPts val="1600"/>
              <a:buChar char="o"/>
            </a:pPr>
            <a:r>
              <a:rPr lang="en-US"/>
              <a:t>Soft enough to spread</a:t>
            </a:r>
            <a:endParaRPr/>
          </a:p>
          <a:p>
            <a:pPr marL="742932" lvl="1" indent="-285744" algn="l" rtl="0">
              <a:spcBef>
                <a:spcPts val="320"/>
              </a:spcBef>
              <a:spcAft>
                <a:spcPts val="0"/>
              </a:spcAft>
              <a:buSzPts val="1600"/>
              <a:buChar char="o"/>
            </a:pPr>
            <a:r>
              <a:rPr lang="en-US"/>
              <a:t>Whip in mixer</a:t>
            </a:r>
            <a:endParaRPr/>
          </a:p>
          <a:p>
            <a:pPr marL="742932" lvl="1" indent="-285744" algn="l" rtl="0">
              <a:spcBef>
                <a:spcPts val="320"/>
              </a:spcBef>
              <a:spcAft>
                <a:spcPts val="0"/>
              </a:spcAft>
              <a:buSzPts val="1600"/>
              <a:buChar char="o"/>
            </a:pPr>
            <a:r>
              <a:rPr lang="en-US"/>
              <a:t>Flavored butter</a:t>
            </a:r>
            <a:endParaRPr/>
          </a:p>
          <a:p>
            <a:pPr marL="285744" lvl="0" indent="-285744" algn="l" rtl="0">
              <a:spcBef>
                <a:spcPts val="360"/>
              </a:spcBef>
              <a:spcAft>
                <a:spcPts val="0"/>
              </a:spcAft>
              <a:buSzPts val="1800"/>
              <a:buChar char="•"/>
            </a:pPr>
            <a:r>
              <a:rPr lang="en-US"/>
              <a:t>Mayonnaise</a:t>
            </a:r>
            <a:endParaRPr/>
          </a:p>
          <a:p>
            <a:pPr marL="742932" lvl="1" indent="-285744" algn="l" rtl="0">
              <a:spcBef>
                <a:spcPts val="320"/>
              </a:spcBef>
              <a:spcAft>
                <a:spcPts val="0"/>
              </a:spcAft>
              <a:buSzPts val="1600"/>
              <a:buChar char="o"/>
            </a:pPr>
            <a:r>
              <a:rPr lang="en-US"/>
              <a:t>More flavor</a:t>
            </a:r>
            <a:endParaRPr/>
          </a:p>
          <a:p>
            <a:pPr marL="742932" lvl="1" indent="-285744" algn="l" rtl="0">
              <a:spcBef>
                <a:spcPts val="320"/>
              </a:spcBef>
              <a:spcAft>
                <a:spcPts val="0"/>
              </a:spcAft>
              <a:buSzPts val="1600"/>
              <a:buChar char="o"/>
            </a:pPr>
            <a:r>
              <a:rPr lang="en-US"/>
              <a:t>Soggy bread</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BASIC KINDS OF SANDWICHES</a:t>
            </a:r>
            <a:endParaRPr/>
          </a:p>
        </p:txBody>
      </p:sp>
      <p:sp>
        <p:nvSpPr>
          <p:cNvPr id="239" name="Google Shape;239;p38"/>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Combinations of flavors and textures:</a:t>
            </a:r>
            <a:endParaRPr/>
          </a:p>
          <a:p>
            <a:pPr marL="285744" lvl="0" indent="-285744" algn="l" rtl="0">
              <a:spcBef>
                <a:spcPts val="360"/>
              </a:spcBef>
              <a:spcAft>
                <a:spcPts val="0"/>
              </a:spcAft>
              <a:buSzPts val="1800"/>
              <a:buChar char="•"/>
            </a:pPr>
            <a:r>
              <a:rPr lang="en-US"/>
              <a:t>Different breads</a:t>
            </a:r>
            <a:endParaRPr/>
          </a:p>
          <a:p>
            <a:pPr marL="285744" lvl="0" indent="-285744" algn="l" rtl="0">
              <a:spcBef>
                <a:spcPts val="360"/>
              </a:spcBef>
              <a:spcAft>
                <a:spcPts val="0"/>
              </a:spcAft>
              <a:buSzPts val="1800"/>
              <a:buChar char="•"/>
            </a:pPr>
            <a:r>
              <a:rPr lang="en-US"/>
              <a:t>Condiments</a:t>
            </a:r>
            <a:endParaRPr/>
          </a:p>
          <a:p>
            <a:pPr marL="285744" lvl="0" indent="-285744" algn="l" rtl="0">
              <a:spcBef>
                <a:spcPts val="360"/>
              </a:spcBef>
              <a:spcAft>
                <a:spcPts val="0"/>
              </a:spcAft>
              <a:buSzPts val="1800"/>
              <a:buChar char="•"/>
            </a:pPr>
            <a:r>
              <a:rPr lang="en-US"/>
              <a:t>Meat and vegetable</a:t>
            </a:r>
            <a:endParaRPr/>
          </a:p>
          <a:p>
            <a:pPr marL="0" lvl="0" indent="0" algn="l" rtl="0">
              <a:spcBef>
                <a:spcPts val="360"/>
              </a:spcBef>
              <a:spcAft>
                <a:spcPts val="0"/>
              </a:spcAft>
              <a:buSzPts val="1800"/>
              <a:buNone/>
            </a:pPr>
            <a:endParaRPr/>
          </a:p>
          <a:p>
            <a:pPr marL="0" lvl="0" indent="0" algn="l" rtl="0">
              <a:spcBef>
                <a:spcPts val="360"/>
              </a:spcBef>
              <a:spcAft>
                <a:spcPts val="0"/>
              </a:spcAft>
              <a:buSzPts val="1800"/>
              <a:buNone/>
            </a:pPr>
            <a:r>
              <a:rPr lang="en-US"/>
              <a:t>Two categories:</a:t>
            </a:r>
            <a:endParaRPr/>
          </a:p>
          <a:p>
            <a:pPr marL="285744" lvl="0" indent="-285744" algn="l" rtl="0">
              <a:spcBef>
                <a:spcPts val="360"/>
              </a:spcBef>
              <a:spcAft>
                <a:spcPts val="0"/>
              </a:spcAft>
              <a:buSzPts val="1800"/>
              <a:buChar char="•"/>
            </a:pPr>
            <a:r>
              <a:rPr lang="en-US"/>
              <a:t>Hot or cold</a:t>
            </a:r>
            <a:endParaRPr/>
          </a:p>
        </p:txBody>
      </p:sp>
      <p:pic>
        <p:nvPicPr>
          <p:cNvPr id="240" name="Google Shape;240;p38"/>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
        <p:nvSpPr>
          <p:cNvPr id="241" name="Google Shape;241;p3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 BREAD, SPREAD, AND FILLING</a:t>
            </a:r>
            <a:endParaRPr/>
          </a:p>
        </p:txBody>
      </p:sp>
      <p:sp>
        <p:nvSpPr>
          <p:cNvPr id="381" name="Google Shape;381;p56"/>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Filling:</a:t>
            </a:r>
            <a:endParaRPr/>
          </a:p>
          <a:p>
            <a:pPr marL="285744" lvl="0" indent="-285744" algn="l" rtl="0">
              <a:spcBef>
                <a:spcPts val="360"/>
              </a:spcBef>
              <a:spcAft>
                <a:spcPts val="0"/>
              </a:spcAft>
              <a:buSzPts val="1800"/>
              <a:buChar char="•"/>
            </a:pPr>
            <a:r>
              <a:rPr lang="en-US"/>
              <a:t>Main attraction</a:t>
            </a:r>
            <a:endParaRPr/>
          </a:p>
          <a:p>
            <a:pPr marL="285744" lvl="0" indent="-285744" algn="l" rtl="0">
              <a:spcBef>
                <a:spcPts val="360"/>
              </a:spcBef>
              <a:spcAft>
                <a:spcPts val="0"/>
              </a:spcAft>
              <a:buSzPts val="1800"/>
              <a:buChar char="•"/>
            </a:pPr>
            <a:r>
              <a:rPr lang="en-US"/>
              <a:t>Primary flavor</a:t>
            </a:r>
            <a:endParaRPr/>
          </a:p>
          <a:p>
            <a:pPr marL="285744" lvl="0" indent="-285744" algn="l" rtl="0">
              <a:spcBef>
                <a:spcPts val="360"/>
              </a:spcBef>
              <a:spcAft>
                <a:spcPts val="0"/>
              </a:spcAft>
              <a:buSzPts val="1800"/>
              <a:buChar char="•"/>
            </a:pPr>
            <a:r>
              <a:rPr lang="en-US"/>
              <a:t>Protein or vegetable-based</a:t>
            </a:r>
            <a:endParaRPr/>
          </a:p>
          <a:p>
            <a:pPr marL="742932" lvl="1" indent="-285744" algn="l" rtl="0">
              <a:spcBef>
                <a:spcPts val="320"/>
              </a:spcBef>
              <a:spcAft>
                <a:spcPts val="0"/>
              </a:spcAft>
              <a:buSzPts val="1600"/>
              <a:buFont typeface="Arial"/>
              <a:buChar char="•"/>
            </a:pPr>
            <a:r>
              <a:rPr lang="en-US"/>
              <a:t>Sliced or grilled meat and cheeses</a:t>
            </a:r>
            <a:endParaRPr/>
          </a:p>
          <a:p>
            <a:pPr marL="742932" lvl="1" indent="-285744" algn="l" rtl="0">
              <a:spcBef>
                <a:spcPts val="320"/>
              </a:spcBef>
              <a:spcAft>
                <a:spcPts val="0"/>
              </a:spcAft>
              <a:buSzPts val="1600"/>
              <a:buFont typeface="Arial"/>
              <a:buChar char="•"/>
            </a:pPr>
            <a:r>
              <a:rPr lang="en-US"/>
              <a:t>Salad mixtures</a:t>
            </a:r>
            <a:endParaRPr/>
          </a:p>
          <a:p>
            <a:pPr marL="742932" lvl="1" indent="-285744" algn="l" rtl="0">
              <a:spcBef>
                <a:spcPts val="320"/>
              </a:spcBef>
              <a:spcAft>
                <a:spcPts val="0"/>
              </a:spcAft>
              <a:buSzPts val="1600"/>
              <a:buFont typeface="Arial"/>
              <a:buChar char="•"/>
            </a:pPr>
            <a:r>
              <a:rPr lang="en-US"/>
              <a:t>Sliced, ground, blended, or tossed</a:t>
            </a: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7"/>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 BREAD, SPREAD, AND FILLING</a:t>
            </a:r>
            <a:endParaRPr/>
          </a:p>
        </p:txBody>
      </p:sp>
      <p:sp>
        <p:nvSpPr>
          <p:cNvPr id="388" name="Google Shape;388;p57"/>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Sandwich accompaniments:</a:t>
            </a:r>
            <a:endParaRPr/>
          </a:p>
          <a:p>
            <a:pPr marL="285744" lvl="0" indent="-285744" algn="l" rtl="0">
              <a:spcBef>
                <a:spcPts val="360"/>
              </a:spcBef>
              <a:spcAft>
                <a:spcPts val="0"/>
              </a:spcAft>
              <a:buSzPts val="1800"/>
              <a:buChar char="•"/>
            </a:pPr>
            <a:r>
              <a:rPr lang="en-US"/>
              <a:t>Condiments</a:t>
            </a:r>
            <a:endParaRPr/>
          </a:p>
          <a:p>
            <a:pPr marL="742932" lvl="1" indent="-285744" algn="l" rtl="0">
              <a:spcBef>
                <a:spcPts val="320"/>
              </a:spcBef>
              <a:spcAft>
                <a:spcPts val="0"/>
              </a:spcAft>
              <a:buSzPts val="1600"/>
              <a:buChar char="o"/>
            </a:pPr>
            <a:r>
              <a:rPr lang="en-US"/>
              <a:t>Ketchup</a:t>
            </a:r>
            <a:endParaRPr/>
          </a:p>
          <a:p>
            <a:pPr marL="742932" lvl="1" indent="-285744" algn="l" rtl="0">
              <a:spcBef>
                <a:spcPts val="320"/>
              </a:spcBef>
              <a:spcAft>
                <a:spcPts val="0"/>
              </a:spcAft>
              <a:buSzPts val="1600"/>
              <a:buChar char="o"/>
            </a:pPr>
            <a:r>
              <a:rPr lang="en-US"/>
              <a:t>Mustard</a:t>
            </a:r>
            <a:endParaRPr/>
          </a:p>
          <a:p>
            <a:pPr marL="742932" lvl="1" indent="-285744" algn="l" rtl="0">
              <a:spcBef>
                <a:spcPts val="320"/>
              </a:spcBef>
              <a:spcAft>
                <a:spcPts val="0"/>
              </a:spcAft>
              <a:buSzPts val="1600"/>
              <a:buChar char="o"/>
            </a:pPr>
            <a:r>
              <a:rPr lang="en-US"/>
              <a:t>Horseradish sauce</a:t>
            </a:r>
            <a:endParaRPr/>
          </a:p>
          <a:p>
            <a:pPr marL="285744" lvl="0" indent="-285744" algn="l" rtl="0">
              <a:spcBef>
                <a:spcPts val="360"/>
              </a:spcBef>
              <a:spcAft>
                <a:spcPts val="0"/>
              </a:spcAft>
              <a:buSzPts val="1800"/>
              <a:buChar char="•"/>
            </a:pPr>
            <a:r>
              <a:rPr lang="en-US"/>
              <a:t>Fresh and pickled vegetables</a:t>
            </a:r>
            <a:endParaRPr/>
          </a:p>
          <a:p>
            <a:pPr marL="742932" lvl="1" indent="-285744" algn="l" rtl="0">
              <a:spcBef>
                <a:spcPts val="320"/>
              </a:spcBef>
              <a:spcAft>
                <a:spcPts val="0"/>
              </a:spcAft>
              <a:buSzPts val="1600"/>
              <a:buChar char="o"/>
            </a:pPr>
            <a:r>
              <a:rPr lang="en-US"/>
              <a:t>Lettuce, tomato, onion</a:t>
            </a:r>
            <a:endParaRPr/>
          </a:p>
          <a:p>
            <a:pPr marL="742932" lvl="1" indent="-285744" algn="l" rtl="0">
              <a:spcBef>
                <a:spcPts val="320"/>
              </a:spcBef>
              <a:spcAft>
                <a:spcPts val="0"/>
              </a:spcAft>
              <a:buSzPts val="1600"/>
              <a:buChar char="o"/>
            </a:pPr>
            <a:r>
              <a:rPr lang="en-US"/>
              <a:t>Sweet or dill pickles</a:t>
            </a:r>
            <a:endParaRPr/>
          </a:p>
          <a:p>
            <a:pPr marL="285744" lvl="0" indent="-285744" algn="l" rtl="0">
              <a:spcBef>
                <a:spcPts val="360"/>
              </a:spcBef>
              <a:spcAft>
                <a:spcPts val="0"/>
              </a:spcAft>
              <a:buSzPts val="1800"/>
              <a:buChar char="•"/>
            </a:pPr>
            <a:r>
              <a:rPr lang="en-US"/>
              <a:t>French fries or chips</a:t>
            </a:r>
            <a:endParaRPr/>
          </a:p>
          <a:p>
            <a:pPr marL="285744" lvl="0" indent="-285744" algn="l" rtl="0">
              <a:spcBef>
                <a:spcPts val="360"/>
              </a:spcBef>
              <a:spcAft>
                <a:spcPts val="0"/>
              </a:spcAft>
              <a:buSzPts val="1800"/>
              <a:buChar char="•"/>
            </a:pPr>
            <a:r>
              <a:rPr lang="en-US"/>
              <a:t>Potato salad and slaws</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8"/>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395" name="Google Shape;395;p58"/>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Beef:</a:t>
            </a:r>
            <a:endParaRPr/>
          </a:p>
          <a:p>
            <a:pPr marL="285744" lvl="0" indent="-285744" algn="l" rtl="0">
              <a:spcBef>
                <a:spcPts val="360"/>
              </a:spcBef>
              <a:spcAft>
                <a:spcPts val="0"/>
              </a:spcAft>
              <a:buSzPts val="1800"/>
              <a:buChar char="•"/>
            </a:pPr>
            <a:r>
              <a:rPr lang="en-US"/>
              <a:t>Roast beef slices—hot or cold</a:t>
            </a:r>
            <a:endParaRPr/>
          </a:p>
          <a:p>
            <a:pPr marL="285744" lvl="0" indent="-285744" algn="l" rtl="0">
              <a:spcBef>
                <a:spcPts val="360"/>
              </a:spcBef>
              <a:spcAft>
                <a:spcPts val="0"/>
              </a:spcAft>
              <a:buSzPts val="1800"/>
              <a:buChar char="•"/>
            </a:pPr>
            <a:r>
              <a:rPr lang="en-US"/>
              <a:t>Hamburger patties</a:t>
            </a:r>
            <a:endParaRPr/>
          </a:p>
          <a:p>
            <a:pPr marL="285744" lvl="0" indent="-285744" algn="l" rtl="0">
              <a:spcBef>
                <a:spcPts val="360"/>
              </a:spcBef>
              <a:spcAft>
                <a:spcPts val="0"/>
              </a:spcAft>
              <a:buSzPts val="1800"/>
              <a:buChar char="•"/>
            </a:pPr>
            <a:r>
              <a:rPr lang="en-US"/>
              <a:t>Small steaks</a:t>
            </a:r>
            <a:endParaRPr/>
          </a:p>
          <a:p>
            <a:pPr marL="285744" lvl="0" indent="-285744" algn="l" rtl="0">
              <a:spcBef>
                <a:spcPts val="360"/>
              </a:spcBef>
              <a:spcAft>
                <a:spcPts val="0"/>
              </a:spcAft>
              <a:buSzPts val="1800"/>
              <a:buChar char="•"/>
            </a:pPr>
            <a:r>
              <a:rPr lang="en-US"/>
              <a:t>Corned beef</a:t>
            </a:r>
            <a:endParaRPr/>
          </a:p>
          <a:p>
            <a:pPr marL="285744" lvl="0" indent="-285744" algn="l" rtl="0">
              <a:spcBef>
                <a:spcPts val="360"/>
              </a:spcBef>
              <a:spcAft>
                <a:spcPts val="0"/>
              </a:spcAft>
              <a:buSzPts val="1800"/>
              <a:buChar char="•"/>
            </a:pPr>
            <a:r>
              <a:rPr lang="en-US"/>
              <a:t>Pastrami</a:t>
            </a:r>
            <a:endParaRPr/>
          </a:p>
          <a:p>
            <a:pPr marL="285744" lvl="0" indent="-285744" algn="l" rtl="0">
              <a:spcBef>
                <a:spcPts val="360"/>
              </a:spcBef>
              <a:spcAft>
                <a:spcPts val="0"/>
              </a:spcAft>
              <a:buSzPts val="1800"/>
              <a:buChar char="•"/>
            </a:pPr>
            <a:r>
              <a:rPr lang="en-US"/>
              <a:t>Ground beef (sloppy joes)</a:t>
            </a:r>
            <a:endParaRPr/>
          </a:p>
          <a:p>
            <a:pPr marL="285744" lvl="0" indent="-285744" algn="l" rtl="0">
              <a:spcBef>
                <a:spcPts val="360"/>
              </a:spcBef>
              <a:spcAft>
                <a:spcPts val="0"/>
              </a:spcAft>
              <a:buSzPts val="1800"/>
              <a:buChar char="•"/>
            </a:pPr>
            <a:r>
              <a:rPr lang="en-US"/>
              <a:t>Hot dogs</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9"/>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02" name="Google Shape;402;p59"/>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Mayonnaise-based salads:</a:t>
            </a:r>
            <a:endParaRPr/>
          </a:p>
          <a:p>
            <a:pPr marL="285744" lvl="0" indent="-285744" algn="l" rtl="0">
              <a:spcBef>
                <a:spcPts val="360"/>
              </a:spcBef>
              <a:spcAft>
                <a:spcPts val="0"/>
              </a:spcAft>
              <a:buSzPts val="1800"/>
              <a:buChar char="•"/>
            </a:pPr>
            <a:r>
              <a:rPr lang="en-US"/>
              <a:t>Egg salad</a:t>
            </a:r>
            <a:endParaRPr/>
          </a:p>
          <a:p>
            <a:pPr marL="285744" lvl="0" indent="-285744" algn="l" rtl="0">
              <a:spcBef>
                <a:spcPts val="360"/>
              </a:spcBef>
              <a:spcAft>
                <a:spcPts val="0"/>
              </a:spcAft>
              <a:buSzPts val="1800"/>
              <a:buChar char="•"/>
            </a:pPr>
            <a:r>
              <a:rPr lang="en-US"/>
              <a:t>Tuna salad</a:t>
            </a:r>
            <a:endParaRPr/>
          </a:p>
          <a:p>
            <a:pPr marL="285744" lvl="0" indent="-285744" algn="l" rtl="0">
              <a:spcBef>
                <a:spcPts val="360"/>
              </a:spcBef>
              <a:spcAft>
                <a:spcPts val="0"/>
              </a:spcAft>
              <a:buSzPts val="1800"/>
              <a:buChar char="•"/>
            </a:pPr>
            <a:r>
              <a:rPr lang="en-US"/>
              <a:t>Chicken salad</a:t>
            </a:r>
            <a:endParaRPr/>
          </a:p>
          <a:p>
            <a:pPr marL="285744" lvl="0" indent="-285744" algn="l" rtl="0">
              <a:spcBef>
                <a:spcPts val="360"/>
              </a:spcBef>
              <a:spcAft>
                <a:spcPts val="0"/>
              </a:spcAft>
              <a:buSzPts val="1800"/>
              <a:buChar char="•"/>
            </a:pPr>
            <a:r>
              <a:rPr lang="en-US"/>
              <a:t>Turkey salad</a:t>
            </a:r>
            <a:endParaRPr/>
          </a:p>
          <a:p>
            <a:pPr marL="285744" lvl="0" indent="-285744" algn="l" rtl="0">
              <a:spcBef>
                <a:spcPts val="360"/>
              </a:spcBef>
              <a:spcAft>
                <a:spcPts val="0"/>
              </a:spcAft>
              <a:buSzPts val="1800"/>
              <a:buChar char="•"/>
            </a:pPr>
            <a:r>
              <a:rPr lang="en-US"/>
              <a:t>Crabmeat salad</a:t>
            </a:r>
            <a:endParaRPr/>
          </a:p>
          <a:p>
            <a:pPr marL="285744" lvl="0" indent="-285744" algn="l" rtl="0">
              <a:spcBef>
                <a:spcPts val="360"/>
              </a:spcBef>
              <a:spcAft>
                <a:spcPts val="0"/>
              </a:spcAft>
              <a:buSzPts val="1800"/>
              <a:buChar char="•"/>
            </a:pPr>
            <a:r>
              <a:rPr lang="en-US"/>
              <a:t>Ham salad</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0"/>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09" name="Google Shape;409;p60"/>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Fish and shellfish:</a:t>
            </a:r>
            <a:endParaRPr/>
          </a:p>
          <a:p>
            <a:pPr marL="285744" lvl="0" indent="-285744" algn="l" rtl="0">
              <a:spcBef>
                <a:spcPts val="360"/>
              </a:spcBef>
              <a:spcAft>
                <a:spcPts val="0"/>
              </a:spcAft>
              <a:buSzPts val="1800"/>
              <a:buChar char="•"/>
            </a:pPr>
            <a:r>
              <a:rPr lang="en-US"/>
              <a:t>Tuna</a:t>
            </a:r>
            <a:endParaRPr/>
          </a:p>
          <a:p>
            <a:pPr marL="285744" lvl="0" indent="-285744" algn="l" rtl="0">
              <a:spcBef>
                <a:spcPts val="360"/>
              </a:spcBef>
              <a:spcAft>
                <a:spcPts val="0"/>
              </a:spcAft>
              <a:buSzPts val="1800"/>
              <a:buChar char="•"/>
            </a:pPr>
            <a:r>
              <a:rPr lang="en-US"/>
              <a:t>Sardines</a:t>
            </a:r>
            <a:endParaRPr/>
          </a:p>
          <a:p>
            <a:pPr marL="285744" lvl="0" indent="-285744" algn="l" rtl="0">
              <a:spcBef>
                <a:spcPts val="360"/>
              </a:spcBef>
              <a:spcAft>
                <a:spcPts val="0"/>
              </a:spcAft>
              <a:buSzPts val="1800"/>
              <a:buChar char="•"/>
            </a:pPr>
            <a:r>
              <a:rPr lang="en-US"/>
              <a:t>Smoked salmon and lox</a:t>
            </a:r>
            <a:endParaRPr/>
          </a:p>
          <a:p>
            <a:pPr marL="285744" lvl="0" indent="-285744" algn="l" rtl="0">
              <a:spcBef>
                <a:spcPts val="360"/>
              </a:spcBef>
              <a:spcAft>
                <a:spcPts val="0"/>
              </a:spcAft>
              <a:buSzPts val="1800"/>
              <a:buChar char="•"/>
            </a:pPr>
            <a:r>
              <a:rPr lang="en-US"/>
              <a:t>Shrimp</a:t>
            </a:r>
            <a:endParaRPr/>
          </a:p>
          <a:p>
            <a:pPr marL="285744" lvl="0" indent="-285744" algn="l" rtl="0">
              <a:spcBef>
                <a:spcPts val="360"/>
              </a:spcBef>
              <a:spcAft>
                <a:spcPts val="0"/>
              </a:spcAft>
              <a:buSzPts val="1800"/>
              <a:buChar char="•"/>
            </a:pPr>
            <a:r>
              <a:rPr lang="en-US"/>
              <a:t>Anchovies</a:t>
            </a:r>
            <a:endParaRPr/>
          </a:p>
          <a:p>
            <a:pPr marL="285744" lvl="0" indent="-285744" algn="l" rtl="0">
              <a:spcBef>
                <a:spcPts val="360"/>
              </a:spcBef>
              <a:spcAft>
                <a:spcPts val="0"/>
              </a:spcAft>
              <a:buSzPts val="1800"/>
              <a:buChar char="•"/>
            </a:pPr>
            <a:r>
              <a:rPr lang="en-US"/>
              <a:t>Fried fish</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1"/>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16" name="Google Shape;416;p61"/>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Pork products:</a:t>
            </a:r>
            <a:endParaRPr/>
          </a:p>
          <a:p>
            <a:pPr marL="285744" lvl="0" indent="-285744" algn="l" rtl="0">
              <a:spcBef>
                <a:spcPts val="360"/>
              </a:spcBef>
              <a:spcAft>
                <a:spcPts val="0"/>
              </a:spcAft>
              <a:buSzPts val="1800"/>
              <a:buChar char="•"/>
            </a:pPr>
            <a:r>
              <a:rPr lang="en-US"/>
              <a:t>Roast pork</a:t>
            </a:r>
            <a:endParaRPr/>
          </a:p>
          <a:p>
            <a:pPr marL="285744" lvl="0" indent="-285744" algn="l" rtl="0">
              <a:spcBef>
                <a:spcPts val="360"/>
              </a:spcBef>
              <a:spcAft>
                <a:spcPts val="0"/>
              </a:spcAft>
              <a:buSzPts val="1800"/>
              <a:buChar char="•"/>
            </a:pPr>
            <a:r>
              <a:rPr lang="en-US"/>
              <a:t>Ham</a:t>
            </a:r>
            <a:endParaRPr/>
          </a:p>
          <a:p>
            <a:pPr marL="285744" lvl="0" indent="-285744" algn="l" rtl="0">
              <a:spcBef>
                <a:spcPts val="360"/>
              </a:spcBef>
              <a:spcAft>
                <a:spcPts val="0"/>
              </a:spcAft>
              <a:buSzPts val="1800"/>
              <a:buChar char="•"/>
            </a:pPr>
            <a:r>
              <a:rPr lang="en-US"/>
              <a:t>Bacon</a:t>
            </a:r>
            <a:endParaRPr/>
          </a:p>
          <a:p>
            <a:pPr marL="285744" lvl="0" indent="-285744" algn="l" rtl="0">
              <a:spcBef>
                <a:spcPts val="360"/>
              </a:spcBef>
              <a:spcAft>
                <a:spcPts val="0"/>
              </a:spcAft>
              <a:buSzPts val="1800"/>
              <a:buChar char="•"/>
            </a:pPr>
            <a:r>
              <a:rPr lang="en-US"/>
              <a:t>Canadian bacon</a:t>
            </a:r>
            <a:endParaRPr/>
          </a:p>
          <a:p>
            <a:pPr marL="285744" lvl="0" indent="-285744" algn="l" rtl="0">
              <a:spcBef>
                <a:spcPts val="360"/>
              </a:spcBef>
              <a:spcAft>
                <a:spcPts val="0"/>
              </a:spcAft>
              <a:buSzPts val="1800"/>
              <a:buChar char="•"/>
            </a:pPr>
            <a:r>
              <a:rPr lang="en-US"/>
              <a:t>Liverwurst</a:t>
            </a:r>
            <a:endParaRPr/>
          </a:p>
          <a:p>
            <a:pPr marL="285744" lvl="0" indent="-171444" algn="l" rtl="0">
              <a:spcBef>
                <a:spcPts val="360"/>
              </a:spcBef>
              <a:spcAft>
                <a:spcPts val="0"/>
              </a:spcAft>
              <a:buSzPts val="1800"/>
              <a:buNone/>
            </a:pPr>
            <a:endParaRPr/>
          </a:p>
          <a:p>
            <a:pPr marL="0" lvl="0" indent="0" algn="l" rtl="0">
              <a:spcBef>
                <a:spcPts val="360"/>
              </a:spcBef>
              <a:spcAft>
                <a:spcPts val="0"/>
              </a:spcAft>
              <a:buSzPts val="1800"/>
              <a:buNone/>
            </a:pPr>
            <a:r>
              <a:rPr lang="en-US"/>
              <a:t>Poultry:</a:t>
            </a:r>
            <a:endParaRPr/>
          </a:p>
          <a:p>
            <a:pPr marL="285744" lvl="0" indent="-285744" algn="l" rtl="0">
              <a:spcBef>
                <a:spcPts val="360"/>
              </a:spcBef>
              <a:spcAft>
                <a:spcPts val="0"/>
              </a:spcAft>
              <a:buSzPts val="1800"/>
              <a:buChar char="•"/>
            </a:pPr>
            <a:r>
              <a:rPr lang="en-US"/>
              <a:t>Turkey</a:t>
            </a:r>
            <a:endParaRPr/>
          </a:p>
          <a:p>
            <a:pPr marL="285744" lvl="0" indent="-285744" algn="l" rtl="0">
              <a:spcBef>
                <a:spcPts val="360"/>
              </a:spcBef>
              <a:spcAft>
                <a:spcPts val="0"/>
              </a:spcAft>
              <a:buSzPts val="1800"/>
              <a:buChar char="•"/>
            </a:pPr>
            <a:r>
              <a:rPr lang="en-US"/>
              <a:t>Chicken</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2"/>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23" name="Google Shape;423;p62"/>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Cheeses:</a:t>
            </a:r>
            <a:endParaRPr/>
          </a:p>
          <a:p>
            <a:pPr marL="285744" lvl="0" indent="-285744" algn="l" rtl="0">
              <a:spcBef>
                <a:spcPts val="360"/>
              </a:spcBef>
              <a:spcAft>
                <a:spcPts val="0"/>
              </a:spcAft>
              <a:buSzPts val="1800"/>
              <a:buChar char="•"/>
            </a:pPr>
            <a:r>
              <a:rPr lang="en-US"/>
              <a:t>Cheddar</a:t>
            </a:r>
            <a:endParaRPr/>
          </a:p>
          <a:p>
            <a:pPr marL="285744" lvl="0" indent="-285744" algn="l" rtl="0">
              <a:spcBef>
                <a:spcPts val="360"/>
              </a:spcBef>
              <a:spcAft>
                <a:spcPts val="0"/>
              </a:spcAft>
              <a:buSzPts val="1800"/>
              <a:buChar char="•"/>
            </a:pPr>
            <a:r>
              <a:rPr lang="en-US"/>
              <a:t>Monterey jack</a:t>
            </a:r>
            <a:endParaRPr/>
          </a:p>
          <a:p>
            <a:pPr marL="285744" lvl="0" indent="-285744" algn="l" rtl="0">
              <a:spcBef>
                <a:spcPts val="360"/>
              </a:spcBef>
              <a:spcAft>
                <a:spcPts val="0"/>
              </a:spcAft>
              <a:buSzPts val="1800"/>
              <a:buChar char="•"/>
            </a:pPr>
            <a:r>
              <a:rPr lang="en-US"/>
              <a:t>Mozzarella</a:t>
            </a:r>
            <a:endParaRPr/>
          </a:p>
          <a:p>
            <a:pPr marL="285744" lvl="0" indent="-285744" algn="l" rtl="0">
              <a:spcBef>
                <a:spcPts val="360"/>
              </a:spcBef>
              <a:spcAft>
                <a:spcPts val="0"/>
              </a:spcAft>
              <a:buSzPts val="1800"/>
              <a:buChar char="•"/>
            </a:pPr>
            <a:r>
              <a:rPr lang="en-US"/>
              <a:t>Pepper jack</a:t>
            </a:r>
            <a:endParaRPr/>
          </a:p>
          <a:p>
            <a:pPr marL="285744" lvl="0" indent="-285744" algn="l" rtl="0">
              <a:spcBef>
                <a:spcPts val="360"/>
              </a:spcBef>
              <a:spcAft>
                <a:spcPts val="0"/>
              </a:spcAft>
              <a:buSzPts val="1800"/>
              <a:buChar char="•"/>
            </a:pPr>
            <a:r>
              <a:rPr lang="en-US"/>
              <a:t>Provolone</a:t>
            </a:r>
            <a:endParaRPr/>
          </a:p>
          <a:p>
            <a:pPr marL="285744" lvl="0" indent="-285744" algn="l" rtl="0">
              <a:spcBef>
                <a:spcPts val="360"/>
              </a:spcBef>
              <a:spcAft>
                <a:spcPts val="0"/>
              </a:spcAft>
              <a:buSzPts val="1800"/>
              <a:buChar char="•"/>
            </a:pPr>
            <a:r>
              <a:rPr lang="en-US"/>
              <a:t>American</a:t>
            </a:r>
            <a:endParaRPr/>
          </a:p>
          <a:p>
            <a:pPr marL="285744" lvl="0" indent="-285744" algn="l" rtl="0">
              <a:spcBef>
                <a:spcPts val="360"/>
              </a:spcBef>
              <a:spcAft>
                <a:spcPts val="0"/>
              </a:spcAft>
              <a:buSzPts val="1800"/>
              <a:buChar char="•"/>
            </a:pPr>
            <a:r>
              <a:rPr lang="en-US"/>
              <a:t>Cream cheese</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30" name="Google Shape;430;p63"/>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Pickled vegetables:</a:t>
            </a:r>
            <a:endParaRPr/>
          </a:p>
          <a:p>
            <a:pPr marL="285744" lvl="0" indent="-285744" algn="l" rtl="0">
              <a:spcBef>
                <a:spcPts val="360"/>
              </a:spcBef>
              <a:spcAft>
                <a:spcPts val="0"/>
              </a:spcAft>
              <a:buSzPts val="1800"/>
              <a:buChar char="•"/>
            </a:pPr>
            <a:r>
              <a:rPr lang="en-US"/>
              <a:t>Dill and sweet pickles</a:t>
            </a:r>
            <a:endParaRPr/>
          </a:p>
          <a:p>
            <a:pPr marL="285744" lvl="0" indent="-285744" algn="l" rtl="0">
              <a:spcBef>
                <a:spcPts val="360"/>
              </a:spcBef>
              <a:spcAft>
                <a:spcPts val="0"/>
              </a:spcAft>
              <a:buSzPts val="1800"/>
              <a:buChar char="•"/>
            </a:pPr>
            <a:r>
              <a:rPr lang="en-US"/>
              <a:t>Olives</a:t>
            </a:r>
            <a:endParaRPr/>
          </a:p>
          <a:p>
            <a:pPr marL="285744" lvl="0" indent="-285744" algn="l" rtl="0">
              <a:spcBef>
                <a:spcPts val="360"/>
              </a:spcBef>
              <a:spcAft>
                <a:spcPts val="0"/>
              </a:spcAft>
              <a:buSzPts val="1800"/>
              <a:buChar char="•"/>
            </a:pPr>
            <a:r>
              <a:rPr lang="en-US"/>
              <a:t>Peppers</a:t>
            </a:r>
            <a:endParaRPr/>
          </a:p>
          <a:p>
            <a:pPr marL="285744" lvl="0" indent="-285744" algn="l" rtl="0">
              <a:spcBef>
                <a:spcPts val="360"/>
              </a:spcBef>
              <a:spcAft>
                <a:spcPts val="0"/>
              </a:spcAft>
              <a:buSzPts val="1800"/>
              <a:buChar char="•"/>
            </a:pPr>
            <a:r>
              <a:rPr lang="en-US"/>
              <a:t>Artichoke hearts</a:t>
            </a:r>
            <a:endParaRPr/>
          </a:p>
          <a:p>
            <a:pPr marL="285744" lvl="0" indent="-171444" algn="l" rtl="0">
              <a:spcBef>
                <a:spcPts val="360"/>
              </a:spcBef>
              <a:spcAft>
                <a:spcPts val="0"/>
              </a:spcAft>
              <a:buSzPts val="1800"/>
              <a:buNone/>
            </a:pPr>
            <a:endParaRPr/>
          </a:p>
          <a:p>
            <a:pPr marL="0" lvl="0" indent="0" algn="l" rtl="0">
              <a:spcBef>
                <a:spcPts val="360"/>
              </a:spcBef>
              <a:spcAft>
                <a:spcPts val="0"/>
              </a:spcAft>
              <a:buSzPts val="1800"/>
              <a:buNone/>
            </a:pPr>
            <a:r>
              <a:rPr lang="en-US"/>
              <a:t>Condiments:</a:t>
            </a:r>
            <a:endParaRPr/>
          </a:p>
          <a:p>
            <a:pPr marL="285744" lvl="0" indent="-285744" algn="l" rtl="0">
              <a:spcBef>
                <a:spcPts val="360"/>
              </a:spcBef>
              <a:spcAft>
                <a:spcPts val="0"/>
              </a:spcAft>
              <a:buSzPts val="1800"/>
              <a:buChar char="•"/>
            </a:pPr>
            <a:r>
              <a:rPr lang="en-US"/>
              <a:t>Mustard</a:t>
            </a:r>
            <a:endParaRPr/>
          </a:p>
          <a:p>
            <a:pPr marL="285744" lvl="0" indent="-285744" algn="l" rtl="0">
              <a:spcBef>
                <a:spcPts val="360"/>
              </a:spcBef>
              <a:spcAft>
                <a:spcPts val="0"/>
              </a:spcAft>
              <a:buSzPts val="1800"/>
              <a:buChar char="•"/>
            </a:pPr>
            <a:r>
              <a:rPr lang="en-US"/>
              <a:t>Horseradish sauce</a:t>
            </a:r>
            <a:endParaRPr/>
          </a:p>
          <a:p>
            <a:pPr marL="285744" lvl="0" indent="-285744" algn="l" rtl="0">
              <a:spcBef>
                <a:spcPts val="360"/>
              </a:spcBef>
              <a:spcAft>
                <a:spcPts val="0"/>
              </a:spcAft>
              <a:buSzPts val="1800"/>
              <a:buChar char="•"/>
            </a:pPr>
            <a:r>
              <a:rPr lang="en-US"/>
              <a:t>Ketchup</a:t>
            </a:r>
            <a:endParaRPr/>
          </a:p>
          <a:p>
            <a:pPr marL="285744" lvl="0" indent="-285744" algn="l" rtl="0">
              <a:spcBef>
                <a:spcPts val="360"/>
              </a:spcBef>
              <a:spcAft>
                <a:spcPts val="0"/>
              </a:spcAft>
              <a:buSzPts val="1800"/>
              <a:buChar char="•"/>
            </a:pPr>
            <a:r>
              <a:rPr lang="en-US"/>
              <a:t>Hot sauce</a:t>
            </a:r>
            <a:endParaRPr/>
          </a:p>
          <a:p>
            <a:pPr marL="285744" lvl="0" indent="-285744" algn="l" rtl="0">
              <a:spcBef>
                <a:spcPts val="360"/>
              </a:spcBef>
              <a:spcAft>
                <a:spcPts val="0"/>
              </a:spcAft>
              <a:buSzPts val="1800"/>
              <a:buChar char="•"/>
            </a:pPr>
            <a:r>
              <a:rPr lang="en-US"/>
              <a:t>Relish</a:t>
            </a:r>
            <a:endParaRPr/>
          </a:p>
          <a:p>
            <a:pPr marL="285744" lvl="0" indent="-285744" algn="l" rtl="0">
              <a:spcBef>
                <a:spcPts val="360"/>
              </a:spcBef>
              <a:spcAft>
                <a:spcPts val="0"/>
              </a:spcAft>
              <a:buSzPts val="1800"/>
              <a:buChar char="•"/>
            </a:pPr>
            <a:r>
              <a:rPr lang="en-US"/>
              <a:t>Barbecue sauce</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37" name="Google Shape;437;p64"/>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Vegetables:</a:t>
            </a:r>
            <a:endParaRPr/>
          </a:p>
          <a:p>
            <a:pPr marL="285744" lvl="0" indent="-285744" algn="l" rtl="0">
              <a:spcBef>
                <a:spcPts val="360"/>
              </a:spcBef>
              <a:spcAft>
                <a:spcPts val="0"/>
              </a:spcAft>
              <a:buSzPts val="1800"/>
              <a:buChar char="•"/>
            </a:pPr>
            <a:r>
              <a:rPr lang="en-US"/>
              <a:t>Lettuce</a:t>
            </a:r>
            <a:endParaRPr/>
          </a:p>
          <a:p>
            <a:pPr marL="285744" lvl="0" indent="-285744" algn="l" rtl="0">
              <a:spcBef>
                <a:spcPts val="360"/>
              </a:spcBef>
              <a:spcAft>
                <a:spcPts val="0"/>
              </a:spcAft>
              <a:buSzPts val="1800"/>
              <a:buChar char="•"/>
            </a:pPr>
            <a:r>
              <a:rPr lang="en-US"/>
              <a:t>Tomatoes</a:t>
            </a:r>
            <a:endParaRPr/>
          </a:p>
          <a:p>
            <a:pPr marL="285744" lvl="0" indent="-285744" algn="l" rtl="0">
              <a:spcBef>
                <a:spcPts val="360"/>
              </a:spcBef>
              <a:spcAft>
                <a:spcPts val="0"/>
              </a:spcAft>
              <a:buSzPts val="1800"/>
              <a:buChar char="•"/>
            </a:pPr>
            <a:r>
              <a:rPr lang="en-US"/>
              <a:t>Onions—raw or grilled</a:t>
            </a:r>
            <a:endParaRPr/>
          </a:p>
          <a:p>
            <a:pPr marL="285744" lvl="0" indent="-285744" algn="l" rtl="0">
              <a:spcBef>
                <a:spcPts val="360"/>
              </a:spcBef>
              <a:spcAft>
                <a:spcPts val="0"/>
              </a:spcAft>
              <a:buSzPts val="1800"/>
              <a:buChar char="•"/>
            </a:pPr>
            <a:r>
              <a:rPr lang="en-US"/>
              <a:t>Sprouts (alfalfa, bean, etc.)</a:t>
            </a:r>
            <a:endParaRPr/>
          </a:p>
          <a:p>
            <a:pPr marL="285744" lvl="0" indent="-285744" algn="l" rtl="0">
              <a:spcBef>
                <a:spcPts val="360"/>
              </a:spcBef>
              <a:spcAft>
                <a:spcPts val="0"/>
              </a:spcAft>
              <a:buSzPts val="1800"/>
              <a:buChar char="•"/>
            </a:pPr>
            <a:r>
              <a:rPr lang="en-US"/>
              <a:t>Spinach and other greens</a:t>
            </a:r>
            <a:endParaRPr/>
          </a:p>
          <a:p>
            <a:pPr marL="285744" lvl="0" indent="-285744" algn="l" rtl="0">
              <a:spcBef>
                <a:spcPts val="360"/>
              </a:spcBef>
              <a:spcAft>
                <a:spcPts val="0"/>
              </a:spcAft>
              <a:buSzPts val="1800"/>
              <a:buChar char="•"/>
            </a:pPr>
            <a:r>
              <a:rPr lang="en-US"/>
              <a:t>Eggplant</a:t>
            </a:r>
            <a:endParaRPr/>
          </a:p>
          <a:p>
            <a:pPr marL="285744" lvl="0" indent="-285744" algn="l" rtl="0">
              <a:spcBef>
                <a:spcPts val="360"/>
              </a:spcBef>
              <a:spcAft>
                <a:spcPts val="0"/>
              </a:spcAft>
              <a:buSzPts val="1800"/>
              <a:buChar char="•"/>
            </a:pPr>
            <a:r>
              <a:rPr lang="en-US"/>
              <a:t>Mushrooms (Portobello)</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5"/>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44" name="Google Shape;444;p65"/>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Other fillings:</a:t>
            </a:r>
            <a:endParaRPr/>
          </a:p>
          <a:p>
            <a:pPr marL="285744" lvl="0" indent="-285744" algn="l" rtl="0">
              <a:spcBef>
                <a:spcPts val="360"/>
              </a:spcBef>
              <a:spcAft>
                <a:spcPts val="0"/>
              </a:spcAft>
              <a:buSzPts val="1800"/>
              <a:buChar char="•"/>
            </a:pPr>
            <a:r>
              <a:rPr lang="en-US"/>
              <a:t>Peanut butter and other nut butters</a:t>
            </a:r>
            <a:endParaRPr/>
          </a:p>
          <a:p>
            <a:pPr marL="285744" lvl="0" indent="-285744" algn="l" rtl="0">
              <a:spcBef>
                <a:spcPts val="360"/>
              </a:spcBef>
              <a:spcAft>
                <a:spcPts val="0"/>
              </a:spcAft>
              <a:buSzPts val="1800"/>
              <a:buChar char="•"/>
            </a:pPr>
            <a:r>
              <a:rPr lang="en-US"/>
              <a:t>Jelly</a:t>
            </a:r>
            <a:endParaRPr/>
          </a:p>
          <a:p>
            <a:pPr marL="285744" lvl="0" indent="-285744" algn="l" rtl="0">
              <a:spcBef>
                <a:spcPts val="360"/>
              </a:spcBef>
              <a:spcAft>
                <a:spcPts val="0"/>
              </a:spcAft>
              <a:buSzPts val="1800"/>
              <a:buChar char="•"/>
            </a:pPr>
            <a:r>
              <a:rPr lang="en-US"/>
              <a:t>Hard-cooked eggs</a:t>
            </a:r>
            <a:endParaRPr/>
          </a:p>
          <a:p>
            <a:pPr marL="285744" lvl="0" indent="-285744" algn="l" rtl="0">
              <a:spcBef>
                <a:spcPts val="360"/>
              </a:spcBef>
              <a:spcAft>
                <a:spcPts val="0"/>
              </a:spcAft>
              <a:buSzPts val="1800"/>
              <a:buChar char="•"/>
            </a:pPr>
            <a:r>
              <a:rPr lang="en-US"/>
              <a:t>Fruits—fresh or dried</a:t>
            </a:r>
            <a:endParaRPr/>
          </a:p>
          <a:p>
            <a:pPr marL="285744" lvl="0" indent="-285744" algn="l" rtl="0">
              <a:spcBef>
                <a:spcPts val="360"/>
              </a:spcBef>
              <a:spcAft>
                <a:spcPts val="0"/>
              </a:spcAft>
              <a:buSzPts val="1800"/>
              <a:buChar char="•"/>
            </a:pPr>
            <a:r>
              <a:rPr lang="en-US"/>
              <a:t>Hummus</a:t>
            </a:r>
            <a:endParaRPr/>
          </a:p>
          <a:p>
            <a:pPr marL="285744" lvl="0" indent="-285744" algn="l" rtl="0">
              <a:spcBef>
                <a:spcPts val="360"/>
              </a:spcBef>
              <a:spcAft>
                <a:spcPts val="0"/>
              </a:spcAft>
              <a:buSzPts val="1800"/>
              <a:buChar char="•"/>
            </a:pPr>
            <a:r>
              <a:rPr lang="en-US"/>
              <a:t>Tabbouleh</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COLD SANDWICHES</a:t>
            </a:r>
            <a:endParaRPr/>
          </a:p>
        </p:txBody>
      </p:sp>
      <p:sp>
        <p:nvSpPr>
          <p:cNvPr id="248" name="Google Shape;248;p39"/>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Cold sandwich:</a:t>
            </a:r>
            <a:endParaRPr/>
          </a:p>
          <a:p>
            <a:pPr marL="285744" lvl="0" indent="-285744" algn="l" rtl="0">
              <a:spcBef>
                <a:spcPts val="360"/>
              </a:spcBef>
              <a:spcAft>
                <a:spcPts val="0"/>
              </a:spcAft>
              <a:buSzPts val="1800"/>
              <a:buChar char="•"/>
            </a:pPr>
            <a:r>
              <a:rPr lang="en-US"/>
              <a:t>Two slices of bread or two halves of roll</a:t>
            </a:r>
            <a:endParaRPr/>
          </a:p>
          <a:p>
            <a:pPr marL="285744" lvl="0" indent="-285744" algn="l" rtl="0">
              <a:spcBef>
                <a:spcPts val="360"/>
              </a:spcBef>
              <a:spcAft>
                <a:spcPts val="0"/>
              </a:spcAft>
              <a:buSzPts val="1800"/>
              <a:buChar char="•"/>
            </a:pPr>
            <a:r>
              <a:rPr lang="en-US"/>
              <a:t>Spread </a:t>
            </a:r>
            <a:endParaRPr/>
          </a:p>
          <a:p>
            <a:pPr marL="285744" lvl="0" indent="-285744" algn="l" rtl="0">
              <a:spcBef>
                <a:spcPts val="360"/>
              </a:spcBef>
              <a:spcAft>
                <a:spcPts val="0"/>
              </a:spcAft>
              <a:buSzPts val="1800"/>
              <a:buChar char="•"/>
            </a:pPr>
            <a:r>
              <a:rPr lang="en-US"/>
              <a:t>Filling</a:t>
            </a:r>
            <a:endParaRPr/>
          </a:p>
          <a:p>
            <a:pPr marL="742932" lvl="1" indent="-285744" algn="l" rtl="0">
              <a:spcBef>
                <a:spcPts val="320"/>
              </a:spcBef>
              <a:spcAft>
                <a:spcPts val="0"/>
              </a:spcAft>
              <a:buSzPts val="1600"/>
              <a:buChar char="o"/>
            </a:pPr>
            <a:r>
              <a:rPr lang="en-US"/>
              <a:t>Meat and cheese</a:t>
            </a:r>
            <a:endParaRPr/>
          </a:p>
          <a:p>
            <a:pPr marL="742932" lvl="1" indent="-285744" algn="l" rtl="0">
              <a:spcBef>
                <a:spcPts val="320"/>
              </a:spcBef>
              <a:spcAft>
                <a:spcPts val="0"/>
              </a:spcAft>
              <a:buSzPts val="1600"/>
              <a:buChar char="o"/>
            </a:pPr>
            <a:r>
              <a:rPr lang="en-US"/>
              <a:t>Salad—egg or tuna salad</a:t>
            </a:r>
            <a:endParaRPr/>
          </a:p>
        </p:txBody>
      </p:sp>
      <p:pic>
        <p:nvPicPr>
          <p:cNvPr id="249" name="Google Shape;249;p39"/>
          <p:cNvPicPr preferRelativeResize="0">
            <a:picLocks noGrp="1"/>
          </p:cNvPicPr>
          <p:nvPr>
            <p:ph type="pic" idx="2"/>
          </p:nvPr>
        </p:nvPicPr>
        <p:blipFill rotWithShape="1">
          <a:blip r:embed="rId3">
            <a:alphaModFix/>
          </a:blip>
          <a:srcRect l="9808" t="24814" r="30067" b="17646"/>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6"/>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51" name="Google Shape;451;p66"/>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Popular pizza toppings:</a:t>
            </a:r>
            <a:endParaRPr/>
          </a:p>
          <a:p>
            <a:pPr marL="285744" lvl="0" indent="-285744" algn="l" rtl="0">
              <a:spcBef>
                <a:spcPts val="360"/>
              </a:spcBef>
              <a:spcAft>
                <a:spcPts val="0"/>
              </a:spcAft>
              <a:buSzPts val="1800"/>
              <a:buChar char="•"/>
            </a:pPr>
            <a:r>
              <a:rPr lang="en-US"/>
              <a:t>Meat, poultry, and seafood</a:t>
            </a:r>
            <a:endParaRPr/>
          </a:p>
          <a:p>
            <a:pPr marL="742932" lvl="1" indent="-285744" algn="l" rtl="0">
              <a:spcBef>
                <a:spcPts val="320"/>
              </a:spcBef>
              <a:spcAft>
                <a:spcPts val="0"/>
              </a:spcAft>
              <a:buSzPts val="1600"/>
              <a:buChar char="o"/>
            </a:pPr>
            <a:r>
              <a:rPr lang="en-US"/>
              <a:t>Pepperoni</a:t>
            </a:r>
            <a:endParaRPr/>
          </a:p>
          <a:p>
            <a:pPr marL="742932" lvl="1" indent="-285744" algn="l" rtl="0">
              <a:spcBef>
                <a:spcPts val="320"/>
              </a:spcBef>
              <a:spcAft>
                <a:spcPts val="0"/>
              </a:spcAft>
              <a:buSzPts val="1600"/>
              <a:buChar char="o"/>
            </a:pPr>
            <a:r>
              <a:rPr lang="en-US"/>
              <a:t>Sausage </a:t>
            </a:r>
            <a:endParaRPr/>
          </a:p>
          <a:p>
            <a:pPr marL="742932" lvl="1" indent="-285744" algn="l" rtl="0">
              <a:spcBef>
                <a:spcPts val="320"/>
              </a:spcBef>
              <a:spcAft>
                <a:spcPts val="0"/>
              </a:spcAft>
              <a:buSzPts val="1600"/>
              <a:buChar char="o"/>
            </a:pPr>
            <a:r>
              <a:rPr lang="en-US"/>
              <a:t>Bacon</a:t>
            </a:r>
            <a:endParaRPr/>
          </a:p>
          <a:p>
            <a:pPr marL="742932" lvl="1" indent="-285744" algn="l" rtl="0">
              <a:spcBef>
                <a:spcPts val="320"/>
              </a:spcBef>
              <a:spcAft>
                <a:spcPts val="0"/>
              </a:spcAft>
              <a:buSzPts val="1600"/>
              <a:buChar char="o"/>
            </a:pPr>
            <a:r>
              <a:rPr lang="en-US"/>
              <a:t>Chicken</a:t>
            </a:r>
            <a:endParaRPr/>
          </a:p>
          <a:p>
            <a:pPr marL="742932" lvl="1" indent="-285744" algn="l" rtl="0">
              <a:spcBef>
                <a:spcPts val="320"/>
              </a:spcBef>
              <a:spcAft>
                <a:spcPts val="0"/>
              </a:spcAft>
              <a:buSzPts val="1600"/>
              <a:buChar char="o"/>
            </a:pPr>
            <a:r>
              <a:rPr lang="en-US"/>
              <a:t>Anchovies</a:t>
            </a:r>
            <a:endParaRPr/>
          </a:p>
          <a:p>
            <a:pPr marL="742932" lvl="1" indent="-285744" algn="l" rtl="0">
              <a:spcBef>
                <a:spcPts val="320"/>
              </a:spcBef>
              <a:spcAft>
                <a:spcPts val="0"/>
              </a:spcAft>
              <a:buSzPts val="1600"/>
              <a:buChar char="o"/>
            </a:pPr>
            <a:r>
              <a:rPr lang="en-US"/>
              <a:t>Shrimp</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7"/>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PRIMARY SANDWICH COMPONENTS</a:t>
            </a:r>
            <a:endParaRPr/>
          </a:p>
        </p:txBody>
      </p:sp>
      <p:sp>
        <p:nvSpPr>
          <p:cNvPr id="458" name="Google Shape;458;p67"/>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a:t>Popular pizza toppings:</a:t>
            </a:r>
            <a:endParaRPr/>
          </a:p>
          <a:p>
            <a:pPr marL="285744" lvl="0" indent="-285744" algn="l" rtl="0">
              <a:lnSpc>
                <a:spcPct val="90000"/>
              </a:lnSpc>
              <a:spcBef>
                <a:spcPts val="360"/>
              </a:spcBef>
              <a:spcAft>
                <a:spcPts val="0"/>
              </a:spcAft>
              <a:buSzPts val="1800"/>
              <a:buChar char="•"/>
            </a:pPr>
            <a:r>
              <a:rPr lang="en-US"/>
              <a:t>Cheese</a:t>
            </a:r>
            <a:endParaRPr/>
          </a:p>
          <a:p>
            <a:pPr marL="742932" lvl="1" indent="-285744" algn="l" rtl="0">
              <a:lnSpc>
                <a:spcPct val="90000"/>
              </a:lnSpc>
              <a:spcBef>
                <a:spcPts val="320"/>
              </a:spcBef>
              <a:spcAft>
                <a:spcPts val="0"/>
              </a:spcAft>
              <a:buSzPts val="1600"/>
              <a:buChar char="o"/>
            </a:pPr>
            <a:r>
              <a:rPr lang="en-US"/>
              <a:t>Mozzarella</a:t>
            </a:r>
            <a:endParaRPr/>
          </a:p>
          <a:p>
            <a:pPr marL="742932" lvl="1" indent="-285744" algn="l" rtl="0">
              <a:lnSpc>
                <a:spcPct val="90000"/>
              </a:lnSpc>
              <a:spcBef>
                <a:spcPts val="320"/>
              </a:spcBef>
              <a:spcAft>
                <a:spcPts val="0"/>
              </a:spcAft>
              <a:buSzPts val="1600"/>
              <a:buChar char="o"/>
            </a:pPr>
            <a:r>
              <a:rPr lang="en-US"/>
              <a:t>Parmesan</a:t>
            </a:r>
            <a:endParaRPr/>
          </a:p>
          <a:p>
            <a:pPr marL="742932" lvl="1" indent="-285744" algn="l" rtl="0">
              <a:lnSpc>
                <a:spcPct val="90000"/>
              </a:lnSpc>
              <a:spcBef>
                <a:spcPts val="320"/>
              </a:spcBef>
              <a:spcAft>
                <a:spcPts val="0"/>
              </a:spcAft>
              <a:buSzPts val="1600"/>
              <a:buChar char="o"/>
            </a:pPr>
            <a:r>
              <a:rPr lang="en-US"/>
              <a:t>Ricotta</a:t>
            </a:r>
            <a:endParaRPr/>
          </a:p>
          <a:p>
            <a:pPr marL="742932" lvl="1" indent="-285744" algn="l" rtl="0">
              <a:lnSpc>
                <a:spcPct val="90000"/>
              </a:lnSpc>
              <a:spcBef>
                <a:spcPts val="320"/>
              </a:spcBef>
              <a:spcAft>
                <a:spcPts val="0"/>
              </a:spcAft>
              <a:buSzPts val="1600"/>
              <a:buChar char="o"/>
            </a:pPr>
            <a:r>
              <a:rPr lang="en-US"/>
              <a:t>Gorgonzola</a:t>
            </a:r>
            <a:endParaRPr/>
          </a:p>
          <a:p>
            <a:pPr marL="742932" lvl="1" indent="-285744" algn="l" rtl="0">
              <a:lnSpc>
                <a:spcPct val="90000"/>
              </a:lnSpc>
              <a:spcBef>
                <a:spcPts val="320"/>
              </a:spcBef>
              <a:spcAft>
                <a:spcPts val="0"/>
              </a:spcAft>
              <a:buSzPts val="1600"/>
              <a:buChar char="o"/>
            </a:pPr>
            <a:r>
              <a:rPr lang="en-US"/>
              <a:t>Feta</a:t>
            </a:r>
            <a:endParaRPr/>
          </a:p>
          <a:p>
            <a:pPr marL="285744" lvl="0" indent="-285744" algn="l" rtl="0">
              <a:lnSpc>
                <a:spcPct val="90000"/>
              </a:lnSpc>
              <a:spcBef>
                <a:spcPts val="360"/>
              </a:spcBef>
              <a:spcAft>
                <a:spcPts val="0"/>
              </a:spcAft>
              <a:buSzPts val="1800"/>
              <a:buChar char="•"/>
            </a:pPr>
            <a:r>
              <a:rPr lang="en-US"/>
              <a:t>Vegetables</a:t>
            </a:r>
            <a:endParaRPr/>
          </a:p>
          <a:p>
            <a:pPr marL="742932" lvl="1" indent="-285744" algn="l" rtl="0">
              <a:lnSpc>
                <a:spcPct val="90000"/>
              </a:lnSpc>
              <a:spcBef>
                <a:spcPts val="320"/>
              </a:spcBef>
              <a:spcAft>
                <a:spcPts val="0"/>
              </a:spcAft>
              <a:buSzPts val="1600"/>
              <a:buChar char="o"/>
            </a:pPr>
            <a:r>
              <a:rPr lang="en-US"/>
              <a:t>Mushrooms</a:t>
            </a:r>
            <a:endParaRPr/>
          </a:p>
          <a:p>
            <a:pPr marL="742932" lvl="1" indent="-285744" algn="l" rtl="0">
              <a:lnSpc>
                <a:spcPct val="90000"/>
              </a:lnSpc>
              <a:spcBef>
                <a:spcPts val="320"/>
              </a:spcBef>
              <a:spcAft>
                <a:spcPts val="0"/>
              </a:spcAft>
              <a:buSzPts val="1600"/>
              <a:buChar char="o"/>
            </a:pPr>
            <a:r>
              <a:rPr lang="en-US"/>
              <a:t>Olives</a:t>
            </a:r>
            <a:endParaRPr/>
          </a:p>
          <a:p>
            <a:pPr marL="742932" lvl="1" indent="-285744" algn="l" rtl="0">
              <a:lnSpc>
                <a:spcPct val="90000"/>
              </a:lnSpc>
              <a:spcBef>
                <a:spcPts val="320"/>
              </a:spcBef>
              <a:spcAft>
                <a:spcPts val="0"/>
              </a:spcAft>
              <a:buSzPts val="1600"/>
              <a:buChar char="o"/>
            </a:pPr>
            <a:r>
              <a:rPr lang="en-US"/>
              <a:t>Tomatoes</a:t>
            </a:r>
            <a:endParaRPr/>
          </a:p>
          <a:p>
            <a:pPr marL="742932" lvl="1" indent="-285744" algn="l" rtl="0">
              <a:lnSpc>
                <a:spcPct val="90000"/>
              </a:lnSpc>
              <a:spcBef>
                <a:spcPts val="320"/>
              </a:spcBef>
              <a:spcAft>
                <a:spcPts val="0"/>
              </a:spcAft>
              <a:buSzPts val="1600"/>
              <a:buChar char="o"/>
            </a:pPr>
            <a:r>
              <a:rPr lang="en-US"/>
              <a:t>Eggplant</a:t>
            </a:r>
            <a:endParaRPr/>
          </a:p>
          <a:p>
            <a:pPr marL="742932" lvl="1" indent="-285744" algn="l" rtl="0">
              <a:lnSpc>
                <a:spcPct val="90000"/>
              </a:lnSpc>
              <a:spcBef>
                <a:spcPts val="320"/>
              </a:spcBef>
              <a:spcAft>
                <a:spcPts val="0"/>
              </a:spcAft>
              <a:buSzPts val="1600"/>
              <a:buChar char="o"/>
            </a:pPr>
            <a:r>
              <a:rPr lang="en-US"/>
              <a:t>Peppers</a:t>
            </a:r>
            <a:endParaRPr/>
          </a:p>
          <a:p>
            <a:pPr marL="742932" lvl="1" indent="-285744" algn="l" rtl="0">
              <a:lnSpc>
                <a:spcPct val="90000"/>
              </a:lnSpc>
              <a:spcBef>
                <a:spcPts val="320"/>
              </a:spcBef>
              <a:spcAft>
                <a:spcPts val="0"/>
              </a:spcAft>
              <a:buSzPts val="1600"/>
              <a:buChar char="o"/>
            </a:pPr>
            <a:r>
              <a:rPr lang="en-US"/>
              <a:t>Onions</a:t>
            </a:r>
            <a:endParaRPr/>
          </a:p>
          <a:p>
            <a:pPr marL="742932" lvl="1" indent="-285744" algn="l" rtl="0">
              <a:lnSpc>
                <a:spcPct val="90000"/>
              </a:lnSpc>
              <a:spcBef>
                <a:spcPts val="320"/>
              </a:spcBef>
              <a:spcAft>
                <a:spcPts val="0"/>
              </a:spcAft>
              <a:buSzPts val="1600"/>
              <a:buChar char="o"/>
            </a:pPr>
            <a:r>
              <a:rPr lang="en-US"/>
              <a:t>Broccoli</a:t>
            </a:r>
            <a:endParaRPr/>
          </a:p>
          <a:p>
            <a:pPr marL="742932" lvl="1" indent="-285744" algn="l" rtl="0">
              <a:lnSpc>
                <a:spcPct val="90000"/>
              </a:lnSpc>
              <a:spcBef>
                <a:spcPts val="320"/>
              </a:spcBef>
              <a:spcAft>
                <a:spcPts val="0"/>
              </a:spcAft>
              <a:buSzPts val="1600"/>
              <a:buChar char="o"/>
            </a:pPr>
            <a:r>
              <a:rPr lang="en-US"/>
              <a:t>Spinach</a:t>
            </a:r>
            <a:endParaRPr/>
          </a:p>
          <a:p>
            <a:pPr marL="742932" lvl="1" indent="-285744" algn="l" rtl="0">
              <a:lnSpc>
                <a:spcPct val="90000"/>
              </a:lnSpc>
              <a:spcBef>
                <a:spcPts val="320"/>
              </a:spcBef>
              <a:spcAft>
                <a:spcPts val="0"/>
              </a:spcAft>
              <a:buSzPts val="1600"/>
              <a:buChar char="o"/>
            </a:pPr>
            <a:r>
              <a:rPr lang="en-US"/>
              <a:t>Arugula</a:t>
            </a:r>
            <a:endParaRPr/>
          </a:p>
          <a:p>
            <a:pPr marL="285744" lvl="0" indent="-171444" algn="l" rtl="0">
              <a:lnSpc>
                <a:spcPct val="90000"/>
              </a:lnSpc>
              <a:spcBef>
                <a:spcPts val="360"/>
              </a:spcBef>
              <a:spcAft>
                <a:spcPts val="0"/>
              </a:spcAft>
              <a:buSzPts val="1800"/>
              <a:buNone/>
            </a:pPr>
            <a:endParaRPr/>
          </a:p>
          <a:p>
            <a:pPr marL="342891" lvl="0" indent="-228590" algn="l" rtl="0">
              <a:lnSpc>
                <a:spcPct val="90000"/>
              </a:lnSpc>
              <a:spcBef>
                <a:spcPts val="360"/>
              </a:spcBef>
              <a:spcAft>
                <a:spcPts val="0"/>
              </a:spcAft>
              <a:buSzPts val="1800"/>
              <a:buNone/>
            </a:pPr>
            <a:endParaRPr/>
          </a:p>
          <a:p>
            <a:pPr marL="285744" lvl="0" indent="-171444" algn="l" rtl="0">
              <a:lnSpc>
                <a:spcPct val="90000"/>
              </a:lnSpc>
              <a:spcBef>
                <a:spcPts val="360"/>
              </a:spcBef>
              <a:spcAft>
                <a:spcPts val="0"/>
              </a:spcAft>
              <a:buSzPts val="1800"/>
              <a:buNone/>
            </a:pPr>
            <a:endParaRPr/>
          </a:p>
          <a:p>
            <a:pPr marL="342891" lvl="0" indent="-228590" algn="l" rtl="0">
              <a:lnSpc>
                <a:spcPct val="90000"/>
              </a:lnSpc>
              <a:spcBef>
                <a:spcPts val="360"/>
              </a:spcBef>
              <a:spcAft>
                <a:spcPts val="0"/>
              </a:spcAft>
              <a:buSzPts val="1800"/>
              <a:buNone/>
            </a:pPr>
            <a:endParaRPr/>
          </a:p>
          <a:p>
            <a:pPr marL="342891" lvl="0" indent="-228590" algn="l" rtl="0">
              <a:lnSpc>
                <a:spcPct val="90000"/>
              </a:lnSpc>
              <a:spcBef>
                <a:spcPts val="360"/>
              </a:spcBef>
              <a:spcAft>
                <a:spcPts val="0"/>
              </a:spcAft>
              <a:buSzPts val="1800"/>
              <a:buNone/>
            </a:pPr>
            <a:endParaRPr/>
          </a:p>
          <a:p>
            <a:pPr marL="285744" lvl="0" indent="-171444" algn="l" rtl="0">
              <a:lnSpc>
                <a:spcPct val="90000"/>
              </a:lnSpc>
              <a:spcBef>
                <a:spcPts val="360"/>
              </a:spcBef>
              <a:spcAft>
                <a:spcPts val="0"/>
              </a:spcAft>
              <a:buSzPts val="18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8"/>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SANDWICH STATIONS</a:t>
            </a:r>
            <a:endParaRPr/>
          </a:p>
        </p:txBody>
      </p:sp>
      <p:sp>
        <p:nvSpPr>
          <p:cNvPr id="465" name="Google Shape;465;p68"/>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285744" lvl="0" indent="-285744" algn="l" rtl="0">
              <a:spcBef>
                <a:spcPts val="0"/>
              </a:spcBef>
              <a:spcAft>
                <a:spcPts val="0"/>
              </a:spcAft>
              <a:buSzPts val="1800"/>
              <a:buChar char="•"/>
            </a:pPr>
            <a:r>
              <a:rPr lang="en-US"/>
              <a:t>Reduce hand motions</a:t>
            </a:r>
            <a:endParaRPr/>
          </a:p>
          <a:p>
            <a:pPr marL="285744" lvl="0" indent="-285744" algn="l" rtl="0">
              <a:spcBef>
                <a:spcPts val="360"/>
              </a:spcBef>
              <a:spcAft>
                <a:spcPts val="0"/>
              </a:spcAft>
              <a:buSzPts val="1800"/>
              <a:buChar char="•"/>
            </a:pPr>
            <a:r>
              <a:rPr lang="en-US"/>
              <a:t>Setup depends on menu</a:t>
            </a:r>
            <a:endParaRPr/>
          </a:p>
          <a:p>
            <a:pPr marL="285744" lvl="0" indent="-285744" algn="l" rtl="0">
              <a:spcBef>
                <a:spcPts val="360"/>
              </a:spcBef>
              <a:spcAft>
                <a:spcPts val="0"/>
              </a:spcAft>
              <a:buSzPts val="1800"/>
              <a:buChar char="•"/>
            </a:pPr>
            <a:r>
              <a:rPr lang="en-US"/>
              <a:t>Available equipment and space</a:t>
            </a:r>
            <a:endParaRPr/>
          </a:p>
          <a:p>
            <a:pPr marL="285744" lvl="0" indent="-285744" algn="l" rtl="0">
              <a:spcBef>
                <a:spcPts val="360"/>
              </a:spcBef>
              <a:spcAft>
                <a:spcPts val="0"/>
              </a:spcAft>
              <a:buSzPts val="1800"/>
              <a:buChar char="•"/>
            </a:pPr>
            <a:r>
              <a:rPr lang="en-US"/>
              <a:t>Two basic components</a:t>
            </a:r>
            <a:endParaRPr/>
          </a:p>
          <a:p>
            <a:pPr marL="742932" lvl="1" indent="-285744" algn="l" rtl="0">
              <a:spcBef>
                <a:spcPts val="320"/>
              </a:spcBef>
              <a:spcAft>
                <a:spcPts val="0"/>
              </a:spcAft>
              <a:buSzPts val="1600"/>
              <a:buChar char="o"/>
            </a:pPr>
            <a:r>
              <a:rPr lang="en-US"/>
              <a:t>Ingredients</a:t>
            </a:r>
            <a:endParaRPr/>
          </a:p>
          <a:p>
            <a:pPr marL="742932" lvl="1" indent="-285744" algn="l" rtl="0">
              <a:spcBef>
                <a:spcPts val="320"/>
              </a:spcBef>
              <a:spcAft>
                <a:spcPts val="0"/>
              </a:spcAft>
              <a:buSzPts val="1600"/>
              <a:buChar char="o"/>
            </a:pPr>
            <a:r>
              <a:rPr lang="en-US"/>
              <a:t>Equipment</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466" name="Google Shape;466;p68"/>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9"/>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INGREDIENTS</a:t>
            </a:r>
            <a:endParaRPr/>
          </a:p>
        </p:txBody>
      </p:sp>
      <p:sp>
        <p:nvSpPr>
          <p:cNvPr id="473" name="Google Shape;473;p69"/>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285744" lvl="0" indent="-285744" algn="l" rtl="0">
              <a:spcBef>
                <a:spcPts val="0"/>
              </a:spcBef>
              <a:spcAft>
                <a:spcPts val="0"/>
              </a:spcAft>
              <a:buSzPts val="1800"/>
              <a:buChar char="•"/>
            </a:pPr>
            <a:r>
              <a:rPr lang="en-US" i="1"/>
              <a:t>Mise en place</a:t>
            </a:r>
            <a:endParaRPr/>
          </a:p>
          <a:p>
            <a:pPr marL="742932" lvl="1" indent="-285744" algn="l" rtl="0">
              <a:spcBef>
                <a:spcPts val="320"/>
              </a:spcBef>
              <a:spcAft>
                <a:spcPts val="0"/>
              </a:spcAft>
              <a:buSzPts val="1600"/>
              <a:buChar char="o"/>
            </a:pPr>
            <a:r>
              <a:rPr lang="en-US"/>
              <a:t>Separate and clean lettuce leaves</a:t>
            </a:r>
            <a:endParaRPr/>
          </a:p>
          <a:p>
            <a:pPr marL="742932" lvl="1" indent="-285744" algn="l" rtl="0">
              <a:spcBef>
                <a:spcPts val="320"/>
              </a:spcBef>
              <a:spcAft>
                <a:spcPts val="0"/>
              </a:spcAft>
              <a:buSzPts val="1600"/>
              <a:buChar char="o"/>
            </a:pPr>
            <a:r>
              <a:rPr lang="en-US"/>
              <a:t>Slice tomatoes</a:t>
            </a:r>
            <a:endParaRPr/>
          </a:p>
          <a:p>
            <a:pPr marL="742932" lvl="1" indent="-285744" algn="l" rtl="0">
              <a:spcBef>
                <a:spcPts val="320"/>
              </a:spcBef>
              <a:spcAft>
                <a:spcPts val="0"/>
              </a:spcAft>
              <a:buSzPts val="1600"/>
              <a:buChar char="o"/>
            </a:pPr>
            <a:r>
              <a:rPr lang="en-US"/>
              <a:t>Prepare garnishes</a:t>
            </a:r>
            <a:endParaRPr/>
          </a:p>
          <a:p>
            <a:pPr marL="742932" lvl="1" indent="-285744" algn="l" rtl="0">
              <a:spcBef>
                <a:spcPts val="320"/>
              </a:spcBef>
              <a:spcAft>
                <a:spcPts val="0"/>
              </a:spcAft>
              <a:buSzPts val="1600"/>
              <a:buChar char="o"/>
            </a:pPr>
            <a:r>
              <a:rPr lang="en-US"/>
              <a:t>Slice meats and cheeses</a:t>
            </a:r>
            <a:endParaRPr/>
          </a:p>
          <a:p>
            <a:pPr marL="742932" lvl="1" indent="-285744" algn="l" rtl="0">
              <a:spcBef>
                <a:spcPts val="320"/>
              </a:spcBef>
              <a:spcAft>
                <a:spcPts val="0"/>
              </a:spcAft>
              <a:buSzPts val="1600"/>
              <a:buChar char="o"/>
            </a:pPr>
            <a:r>
              <a:rPr lang="en-US"/>
              <a:t>Mix fillings</a:t>
            </a:r>
            <a:endParaRPr/>
          </a:p>
          <a:p>
            <a:pPr marL="742932" lvl="1" indent="-285744" algn="l" rtl="0">
              <a:spcBef>
                <a:spcPts val="320"/>
              </a:spcBef>
              <a:spcAft>
                <a:spcPts val="0"/>
              </a:spcAft>
              <a:buSzPts val="1600"/>
              <a:buChar char="o"/>
            </a:pPr>
            <a:r>
              <a:rPr lang="en-US"/>
              <a:t>Prepare spreads</a:t>
            </a:r>
            <a:endParaRPr/>
          </a:p>
          <a:p>
            <a:pPr marL="285744" lvl="0" indent="-285744" algn="l" rtl="0">
              <a:spcBef>
                <a:spcPts val="360"/>
              </a:spcBef>
              <a:spcAft>
                <a:spcPts val="0"/>
              </a:spcAft>
              <a:buSzPts val="1800"/>
              <a:buChar char="•"/>
            </a:pPr>
            <a:r>
              <a:rPr lang="en-US"/>
              <a:t>Reduce hand movement</a:t>
            </a:r>
            <a:endParaRPr/>
          </a:p>
          <a:p>
            <a:pPr marL="285744" lvl="0" indent="-285744" algn="l" rtl="0">
              <a:spcBef>
                <a:spcPts val="360"/>
              </a:spcBef>
              <a:spcAft>
                <a:spcPts val="0"/>
              </a:spcAft>
              <a:buSzPts val="1800"/>
              <a:buChar char="•"/>
            </a:pPr>
            <a:r>
              <a:rPr lang="en-US"/>
              <a:t>Portion sliced items</a:t>
            </a:r>
            <a:endParaRPr/>
          </a:p>
          <a:p>
            <a:pPr marL="742932" lvl="1" indent="-285744" algn="l" rtl="0">
              <a:spcBef>
                <a:spcPts val="320"/>
              </a:spcBef>
              <a:spcAft>
                <a:spcPts val="0"/>
              </a:spcAft>
              <a:buSzPts val="1600"/>
              <a:buChar char="o"/>
            </a:pPr>
            <a:r>
              <a:rPr lang="en-US"/>
              <a:t>Count</a:t>
            </a:r>
            <a:endParaRPr/>
          </a:p>
          <a:p>
            <a:pPr marL="742932" lvl="1" indent="-285744" algn="l" rtl="0">
              <a:spcBef>
                <a:spcPts val="320"/>
              </a:spcBef>
              <a:spcAft>
                <a:spcPts val="0"/>
              </a:spcAft>
              <a:buSzPts val="1600"/>
              <a:buChar char="o"/>
            </a:pPr>
            <a:r>
              <a:rPr lang="en-US"/>
              <a:t>Weight</a:t>
            </a:r>
            <a:endParaRPr/>
          </a:p>
          <a:p>
            <a:pPr marL="285744" lvl="0" indent="-285744" algn="l" rtl="0">
              <a:spcBef>
                <a:spcPts val="360"/>
              </a:spcBef>
              <a:spcAft>
                <a:spcPts val="0"/>
              </a:spcAft>
              <a:buSzPts val="1800"/>
              <a:buChar char="•"/>
            </a:pPr>
            <a:r>
              <a:rPr lang="en-US"/>
              <a:t>Portion fillings</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0"/>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EQUIPMENT</a:t>
            </a:r>
            <a:endParaRPr/>
          </a:p>
        </p:txBody>
      </p:sp>
      <p:sp>
        <p:nvSpPr>
          <p:cNvPr id="480" name="Google Shape;480;p70"/>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Work table:</a:t>
            </a:r>
            <a:endParaRPr/>
          </a:p>
          <a:p>
            <a:pPr marL="285744" lvl="0" indent="-285744" algn="l" rtl="0">
              <a:spcBef>
                <a:spcPts val="360"/>
              </a:spcBef>
              <a:spcAft>
                <a:spcPts val="0"/>
              </a:spcAft>
              <a:buSzPts val="1800"/>
              <a:buChar char="•"/>
            </a:pPr>
            <a:r>
              <a:rPr lang="en-US"/>
              <a:t>Spread out ingredients</a:t>
            </a:r>
            <a:endParaRPr/>
          </a:p>
          <a:p>
            <a:pPr marL="342891" lvl="0" indent="-228590" algn="l" rtl="0">
              <a:spcBef>
                <a:spcPts val="360"/>
              </a:spcBef>
              <a:spcAft>
                <a:spcPts val="0"/>
              </a:spcAft>
              <a:buSzPts val="1800"/>
              <a:buNone/>
            </a:pPr>
            <a:endParaRPr/>
          </a:p>
          <a:p>
            <a:pPr marL="0" lvl="0" indent="0" algn="l" rtl="0">
              <a:spcBef>
                <a:spcPts val="360"/>
              </a:spcBef>
              <a:spcAft>
                <a:spcPts val="0"/>
              </a:spcAft>
              <a:buSzPts val="1800"/>
              <a:buNone/>
            </a:pPr>
            <a:r>
              <a:rPr lang="en-US"/>
              <a:t>Storage facilities:</a:t>
            </a:r>
            <a:endParaRPr/>
          </a:p>
          <a:p>
            <a:pPr marL="285744" lvl="0" indent="-285744" algn="l" rtl="0">
              <a:spcBef>
                <a:spcPts val="360"/>
              </a:spcBef>
              <a:spcAft>
                <a:spcPts val="0"/>
              </a:spcAft>
              <a:buSzPts val="1800"/>
              <a:buChar char="•"/>
            </a:pPr>
            <a:r>
              <a:rPr lang="en-US"/>
              <a:t>Refrigeration equipment—cold ingredients</a:t>
            </a:r>
            <a:endParaRPr/>
          </a:p>
          <a:p>
            <a:pPr marL="285744" lvl="0" indent="-285744" algn="l" rtl="0">
              <a:spcBef>
                <a:spcPts val="360"/>
              </a:spcBef>
              <a:spcAft>
                <a:spcPts val="0"/>
              </a:spcAft>
              <a:buSzPts val="1800"/>
              <a:buChar char="•"/>
            </a:pPr>
            <a:r>
              <a:rPr lang="en-US"/>
              <a:t>Steam table—hot ingredients</a:t>
            </a:r>
            <a:endParaRPr/>
          </a:p>
          <a:p>
            <a:pPr marL="285744" lvl="0" indent="-285744" algn="l" rtl="0">
              <a:spcBef>
                <a:spcPts val="360"/>
              </a:spcBef>
              <a:spcAft>
                <a:spcPts val="0"/>
              </a:spcAft>
              <a:buSzPts val="1800"/>
              <a:buChar char="•"/>
            </a:pPr>
            <a:r>
              <a:rPr lang="en-US"/>
              <a:t>Dry storage</a:t>
            </a:r>
            <a:endParaRPr/>
          </a:p>
          <a:p>
            <a:pPr marL="742932" lvl="1" indent="-285744" algn="l" rtl="0">
              <a:spcBef>
                <a:spcPts val="320"/>
              </a:spcBef>
              <a:spcAft>
                <a:spcPts val="0"/>
              </a:spcAft>
              <a:buSzPts val="1600"/>
              <a:buChar char="o"/>
            </a:pPr>
            <a:r>
              <a:rPr lang="en-US"/>
              <a:t>Bread</a:t>
            </a:r>
            <a:endParaRPr/>
          </a:p>
          <a:p>
            <a:pPr marL="742932" lvl="1" indent="-285744" algn="l" rtl="0">
              <a:spcBef>
                <a:spcPts val="320"/>
              </a:spcBef>
              <a:spcAft>
                <a:spcPts val="0"/>
              </a:spcAft>
              <a:buSzPts val="1600"/>
              <a:buChar char="o"/>
            </a:pPr>
            <a:r>
              <a:rPr lang="en-US"/>
              <a:t>Dry goods</a:t>
            </a:r>
            <a:endParaRPr/>
          </a:p>
          <a:p>
            <a:pPr marL="342891" lvl="0" indent="-228590" algn="l" rtl="0">
              <a:spcBef>
                <a:spcPts val="360"/>
              </a:spcBef>
              <a:spcAft>
                <a:spcPts val="0"/>
              </a:spcAft>
              <a:buSzPts val="1800"/>
              <a:buNone/>
            </a:pPr>
            <a:endParaRPr/>
          </a:p>
          <a:p>
            <a:pPr marL="0" lvl="0" indent="0" algn="l" rtl="0">
              <a:spcBef>
                <a:spcPts val="360"/>
              </a:spcBef>
              <a:spcAft>
                <a:spcPts val="0"/>
              </a:spcAft>
              <a:buSzPts val="1800"/>
              <a:buNone/>
            </a:pPr>
            <a:r>
              <a:rPr lang="en-US"/>
              <a:t>Storage materials:</a:t>
            </a:r>
            <a:endParaRPr/>
          </a:p>
          <a:p>
            <a:pPr marL="285744" lvl="0" indent="-285744" algn="l" rtl="0">
              <a:spcBef>
                <a:spcPts val="360"/>
              </a:spcBef>
              <a:spcAft>
                <a:spcPts val="0"/>
              </a:spcAft>
              <a:buSzPts val="1800"/>
              <a:buChar char="•"/>
            </a:pPr>
            <a:r>
              <a:rPr lang="en-US"/>
              <a:t>Plastic wrap, deli paper, labels</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1"/>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EQUIPMENT</a:t>
            </a:r>
            <a:endParaRPr/>
          </a:p>
        </p:txBody>
      </p:sp>
      <p:sp>
        <p:nvSpPr>
          <p:cNvPr id="487" name="Google Shape;487;p71"/>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Hand tools:</a:t>
            </a:r>
            <a:endParaRPr/>
          </a:p>
          <a:p>
            <a:pPr marL="285744" lvl="0" indent="-285744" algn="l" rtl="0">
              <a:spcBef>
                <a:spcPts val="360"/>
              </a:spcBef>
              <a:spcAft>
                <a:spcPts val="0"/>
              </a:spcAft>
              <a:buSzPts val="1800"/>
              <a:buChar char="•"/>
            </a:pPr>
            <a:r>
              <a:rPr lang="en-US"/>
              <a:t>Spreader, spatula, serrated knife, chef’s knife, cutting board, meat slicer</a:t>
            </a:r>
            <a:endParaRPr/>
          </a:p>
          <a:p>
            <a:pPr marL="342891" lvl="0" indent="-228590" algn="l" rtl="0">
              <a:spcBef>
                <a:spcPts val="360"/>
              </a:spcBef>
              <a:spcAft>
                <a:spcPts val="0"/>
              </a:spcAft>
              <a:buSzPts val="1800"/>
              <a:buNone/>
            </a:pPr>
            <a:endParaRPr/>
          </a:p>
          <a:p>
            <a:pPr marL="0" lvl="0" indent="0" algn="l" rtl="0">
              <a:spcBef>
                <a:spcPts val="360"/>
              </a:spcBef>
              <a:spcAft>
                <a:spcPts val="0"/>
              </a:spcAft>
              <a:buSzPts val="1800"/>
              <a:buNone/>
            </a:pPr>
            <a:r>
              <a:rPr lang="en-US"/>
              <a:t>Portion-control equipment:</a:t>
            </a:r>
            <a:endParaRPr/>
          </a:p>
          <a:p>
            <a:pPr marL="285744" lvl="0" indent="-285744" algn="l" rtl="0">
              <a:spcBef>
                <a:spcPts val="360"/>
              </a:spcBef>
              <a:spcAft>
                <a:spcPts val="0"/>
              </a:spcAft>
              <a:buSzPts val="1800"/>
              <a:buChar char="•"/>
            </a:pPr>
            <a:r>
              <a:rPr lang="en-US"/>
              <a:t>Portion scoop </a:t>
            </a:r>
            <a:endParaRPr/>
          </a:p>
          <a:p>
            <a:pPr marL="285744" lvl="0" indent="-285744" algn="l" rtl="0">
              <a:spcBef>
                <a:spcPts val="360"/>
              </a:spcBef>
              <a:spcAft>
                <a:spcPts val="0"/>
              </a:spcAft>
              <a:buSzPts val="1800"/>
              <a:buChar char="•"/>
            </a:pPr>
            <a:r>
              <a:rPr lang="en-US"/>
              <a:t>Portion scale</a:t>
            </a:r>
            <a:endParaRPr/>
          </a:p>
          <a:p>
            <a:pPr marL="342891" lvl="0" indent="-228590" algn="l" rtl="0">
              <a:spcBef>
                <a:spcPts val="360"/>
              </a:spcBef>
              <a:spcAft>
                <a:spcPts val="0"/>
              </a:spcAft>
              <a:buSzPts val="1800"/>
              <a:buNone/>
            </a:pPr>
            <a:endParaRPr/>
          </a:p>
          <a:p>
            <a:pPr marL="0" lvl="0" indent="0" algn="l" rtl="0">
              <a:spcBef>
                <a:spcPts val="360"/>
              </a:spcBef>
              <a:spcAft>
                <a:spcPts val="0"/>
              </a:spcAft>
              <a:buSzPts val="1800"/>
              <a:buNone/>
            </a:pPr>
            <a:r>
              <a:rPr lang="en-US"/>
              <a:t>Cooking equipment—hot sandwiches:</a:t>
            </a:r>
            <a:endParaRPr/>
          </a:p>
          <a:p>
            <a:pPr marL="285744" lvl="0" indent="-285744" algn="l" rtl="0">
              <a:spcBef>
                <a:spcPts val="360"/>
              </a:spcBef>
              <a:spcAft>
                <a:spcPts val="0"/>
              </a:spcAft>
              <a:buSzPts val="1800"/>
              <a:buChar char="•"/>
            </a:pPr>
            <a:r>
              <a:rPr lang="en-US"/>
              <a:t>Griddles, grills, broilers, deep-fryers, microwave ovens</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2"/>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PIZZA PREPARATION AND EQUIPMENT</a:t>
            </a:r>
            <a:endParaRPr/>
          </a:p>
        </p:txBody>
      </p:sp>
      <p:sp>
        <p:nvSpPr>
          <p:cNvPr id="494" name="Google Shape;494;p72"/>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Pizza preparation:</a:t>
            </a:r>
            <a:endParaRPr/>
          </a:p>
          <a:p>
            <a:pPr marL="285744" lvl="0" indent="-285744" algn="l" rtl="0">
              <a:spcBef>
                <a:spcPts val="360"/>
              </a:spcBef>
              <a:spcAft>
                <a:spcPts val="0"/>
              </a:spcAft>
              <a:buSzPts val="1800"/>
              <a:buChar char="•"/>
            </a:pPr>
            <a:r>
              <a:rPr lang="en-US"/>
              <a:t>Separate prep area</a:t>
            </a:r>
            <a:endParaRPr/>
          </a:p>
          <a:p>
            <a:pPr marL="285744" lvl="0" indent="-285744" algn="l" rtl="0">
              <a:spcBef>
                <a:spcPts val="360"/>
              </a:spcBef>
              <a:spcAft>
                <a:spcPts val="0"/>
              </a:spcAft>
              <a:buSzPts val="1800"/>
              <a:buChar char="•"/>
            </a:pPr>
            <a:r>
              <a:rPr lang="en-US"/>
              <a:t>Ingredients evenly distributed</a:t>
            </a:r>
            <a:endParaRPr/>
          </a:p>
          <a:p>
            <a:pPr marL="285744" lvl="0" indent="-285744" algn="l" rtl="0">
              <a:spcBef>
                <a:spcPts val="360"/>
              </a:spcBef>
              <a:spcAft>
                <a:spcPts val="0"/>
              </a:spcAft>
              <a:buSzPts val="1800"/>
              <a:buChar char="•"/>
            </a:pPr>
            <a:r>
              <a:rPr lang="en-US"/>
              <a:t>Sauce and other ingredients</a:t>
            </a:r>
            <a:endParaRPr/>
          </a:p>
          <a:p>
            <a:pPr marL="742932" lvl="1" indent="-285744" algn="l" rtl="0">
              <a:spcBef>
                <a:spcPts val="320"/>
              </a:spcBef>
              <a:spcAft>
                <a:spcPts val="0"/>
              </a:spcAft>
              <a:buSzPts val="1600"/>
              <a:buChar char="o"/>
            </a:pPr>
            <a:r>
              <a:rPr lang="en-US"/>
              <a:t>Half inch to inch from edge</a:t>
            </a: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3"/>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PIZZA PREPARATION AND EQUIPMENT</a:t>
            </a:r>
            <a:endParaRPr/>
          </a:p>
        </p:txBody>
      </p:sp>
      <p:sp>
        <p:nvSpPr>
          <p:cNvPr id="501" name="Google Shape;501;p73"/>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Equipment:</a:t>
            </a:r>
            <a:endParaRPr/>
          </a:p>
          <a:p>
            <a:pPr marL="285744" lvl="0" indent="-285744" algn="l" rtl="0">
              <a:spcBef>
                <a:spcPts val="360"/>
              </a:spcBef>
              <a:spcAft>
                <a:spcPts val="0"/>
              </a:spcAft>
              <a:buSzPts val="1800"/>
              <a:buChar char="•"/>
            </a:pPr>
            <a:r>
              <a:rPr lang="en-US"/>
              <a:t>Ovens</a:t>
            </a:r>
            <a:endParaRPr/>
          </a:p>
          <a:p>
            <a:pPr marL="742932" lvl="1" indent="-285744" algn="l" rtl="0">
              <a:spcBef>
                <a:spcPts val="320"/>
              </a:spcBef>
              <a:spcAft>
                <a:spcPts val="0"/>
              </a:spcAft>
              <a:buSzPts val="1600"/>
              <a:buFont typeface="Arial"/>
              <a:buChar char="•"/>
            </a:pPr>
            <a:r>
              <a:rPr lang="en-US"/>
              <a:t>Conveyor ovens</a:t>
            </a:r>
            <a:endParaRPr/>
          </a:p>
          <a:p>
            <a:pPr marL="742932" lvl="1" indent="-285744" algn="l" rtl="0">
              <a:spcBef>
                <a:spcPts val="320"/>
              </a:spcBef>
              <a:spcAft>
                <a:spcPts val="0"/>
              </a:spcAft>
              <a:buSzPts val="1600"/>
              <a:buFont typeface="Arial"/>
              <a:buChar char="•"/>
            </a:pPr>
            <a:r>
              <a:rPr lang="en-US"/>
              <a:t>Deck ovens</a:t>
            </a:r>
            <a:endParaRPr/>
          </a:p>
          <a:p>
            <a:pPr marL="742932" lvl="1" indent="-285744" algn="l" rtl="0">
              <a:spcBef>
                <a:spcPts val="320"/>
              </a:spcBef>
              <a:spcAft>
                <a:spcPts val="0"/>
              </a:spcAft>
              <a:buSzPts val="1600"/>
              <a:buFont typeface="Arial"/>
              <a:buChar char="•"/>
            </a:pPr>
            <a:r>
              <a:rPr lang="en-US"/>
              <a:t>Wood-fired pizza kilns/ovens</a:t>
            </a:r>
            <a:endParaRPr/>
          </a:p>
          <a:p>
            <a:pPr marL="285744" lvl="0" indent="-285744" algn="l" rtl="0">
              <a:spcBef>
                <a:spcPts val="360"/>
              </a:spcBef>
              <a:spcAft>
                <a:spcPts val="0"/>
              </a:spcAft>
              <a:buSzPts val="1800"/>
              <a:buChar char="•"/>
            </a:pPr>
            <a:r>
              <a:rPr lang="en-US"/>
              <a:t>Metal or wooden peels</a:t>
            </a:r>
            <a:endParaRPr/>
          </a:p>
          <a:p>
            <a:pPr marL="285744" lvl="0" indent="-285744" algn="l" rtl="0">
              <a:spcBef>
                <a:spcPts val="360"/>
              </a:spcBef>
              <a:spcAft>
                <a:spcPts val="0"/>
              </a:spcAft>
              <a:buSzPts val="1800"/>
              <a:buChar char="•"/>
            </a:pPr>
            <a:r>
              <a:rPr lang="en-US"/>
              <a:t>Cutting equipment</a:t>
            </a:r>
            <a:endParaRPr/>
          </a:p>
          <a:p>
            <a:pPr marL="742932" lvl="1" indent="-285744" algn="l" rtl="0">
              <a:spcBef>
                <a:spcPts val="320"/>
              </a:spcBef>
              <a:spcAft>
                <a:spcPts val="0"/>
              </a:spcAft>
              <a:buSzPts val="1600"/>
              <a:buFont typeface="Arial"/>
              <a:buChar char="•"/>
            </a:pPr>
            <a:r>
              <a:rPr lang="en-US"/>
              <a:t>Rotary cutter (pizza wheel)</a:t>
            </a:r>
            <a:endParaRPr/>
          </a:p>
          <a:p>
            <a:pPr marL="742932" lvl="1" indent="-285744" algn="l" rtl="0">
              <a:spcBef>
                <a:spcPts val="320"/>
              </a:spcBef>
              <a:spcAft>
                <a:spcPts val="0"/>
              </a:spcAft>
              <a:buSzPts val="1600"/>
              <a:buFont typeface="Arial"/>
              <a:buChar char="•"/>
            </a:pPr>
            <a:r>
              <a:rPr lang="en-US"/>
              <a:t>Curved pizza knife</a:t>
            </a:r>
            <a:endParaRPr/>
          </a:p>
          <a:p>
            <a:pPr marL="342891" lvl="0" indent="-342891" algn="l" rtl="0">
              <a:spcBef>
                <a:spcPts val="360"/>
              </a:spcBef>
              <a:spcAft>
                <a:spcPts val="0"/>
              </a:spcAft>
              <a:buSzPts val="1800"/>
              <a:buChar char="•"/>
            </a:pPr>
            <a:r>
              <a:rPr lang="en-US"/>
              <a:t>Rest pizza</a:t>
            </a:r>
            <a:endParaRPr/>
          </a:p>
          <a:p>
            <a:pPr marL="342891" lvl="0" indent="-342891" algn="l" rtl="0">
              <a:spcBef>
                <a:spcPts val="360"/>
              </a:spcBef>
              <a:spcAft>
                <a:spcPts val="0"/>
              </a:spcAft>
              <a:buSzPts val="1800"/>
              <a:buChar char="•"/>
            </a:pPr>
            <a:r>
              <a:rPr lang="en-US"/>
              <a:t>Quick, clean cuts</a:t>
            </a:r>
            <a:endParaRPr/>
          </a:p>
          <a:p>
            <a:pPr marL="342891" lvl="0" indent="-342891" algn="l" rtl="0">
              <a:spcBef>
                <a:spcPts val="360"/>
              </a:spcBef>
              <a:spcAft>
                <a:spcPts val="0"/>
              </a:spcAft>
              <a:buSzPts val="1800"/>
              <a:buChar char="•"/>
            </a:pPr>
            <a:r>
              <a:rPr lang="en-US"/>
              <a:t>Even slices—triangle or square</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502" name="Google Shape;502;p73"/>
          <p:cNvPicPr preferRelativeResize="0">
            <a:picLocks noGrp="1"/>
          </p:cNvPicPr>
          <p:nvPr>
            <p:ph type="pic" idx="2"/>
          </p:nvPr>
        </p:nvPicPr>
        <p:blipFill rotWithShape="1">
          <a:blip r:embed="rId3">
            <a:alphaModFix/>
          </a:blip>
          <a:srcRect l="230" t="5841" r="-230" b="55408"/>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4"/>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MAKING A SANDWICH</a:t>
            </a:r>
            <a:endParaRPr/>
          </a:p>
        </p:txBody>
      </p:sp>
      <p:sp>
        <p:nvSpPr>
          <p:cNvPr id="509" name="Google Shape;509;p74"/>
          <p:cNvSpPr txBox="1">
            <a:spLocks noGrp="1"/>
          </p:cNvSpPr>
          <p:nvPr>
            <p:ph type="body" idx="1"/>
          </p:nvPr>
        </p:nvSpPr>
        <p:spPr>
          <a:xfrm>
            <a:off x="609600" y="2824482"/>
            <a:ext cx="3556000" cy="3271518"/>
          </a:xfrm>
          <a:prstGeom prst="rect">
            <a:avLst/>
          </a:prstGeom>
          <a:noFill/>
          <a:ln>
            <a:noFill/>
          </a:ln>
        </p:spPr>
        <p:txBody>
          <a:bodyPr spcFirstLastPara="1" wrap="square" lIns="91425" tIns="45700" rIns="91425" bIns="45700" anchor="t" anchorCtr="0">
            <a:noAutofit/>
          </a:bodyPr>
          <a:lstStyle/>
          <a:p>
            <a:pPr marL="342891" lvl="0" indent="-342891" algn="l" rtl="0">
              <a:spcBef>
                <a:spcPts val="0"/>
              </a:spcBef>
              <a:spcAft>
                <a:spcPts val="0"/>
              </a:spcAft>
              <a:buSzPts val="1600"/>
              <a:buFont typeface="Arial"/>
              <a:buAutoNum type="arabicPeriod"/>
            </a:pPr>
            <a:r>
              <a:rPr lang="en-US"/>
              <a:t>Pick type of bread (toast)</a:t>
            </a:r>
            <a:endParaRPr/>
          </a:p>
          <a:p>
            <a:pPr marL="342891" lvl="0" indent="-342891" algn="l" rtl="0">
              <a:spcBef>
                <a:spcPts val="320"/>
              </a:spcBef>
              <a:spcAft>
                <a:spcPts val="0"/>
              </a:spcAft>
              <a:buSzPts val="1600"/>
              <a:buFont typeface="Arial"/>
              <a:buAutoNum type="arabicPeriod"/>
            </a:pPr>
            <a:r>
              <a:rPr lang="en-US"/>
              <a:t>Choose spread</a:t>
            </a:r>
            <a:endParaRPr/>
          </a:p>
          <a:p>
            <a:pPr marL="0" lvl="0" indent="0" algn="l" rtl="0">
              <a:spcBef>
                <a:spcPts val="320"/>
              </a:spcBef>
              <a:spcAft>
                <a:spcPts val="0"/>
              </a:spcAft>
              <a:buSzPts val="1600"/>
              <a:buNone/>
            </a:pPr>
            <a:endParaRPr/>
          </a:p>
          <a:p>
            <a:pPr marL="285744" lvl="0" indent="-184144" algn="l" rtl="0">
              <a:spcBef>
                <a:spcPts val="320"/>
              </a:spcBef>
              <a:spcAft>
                <a:spcPts val="0"/>
              </a:spcAft>
              <a:buSzPts val="1600"/>
              <a:buNone/>
            </a:pPr>
            <a:endParaRPr/>
          </a:p>
          <a:p>
            <a:pPr marL="342891" lvl="0" indent="-241290" algn="l" rtl="0">
              <a:spcBef>
                <a:spcPts val="320"/>
              </a:spcBef>
              <a:spcAft>
                <a:spcPts val="0"/>
              </a:spcAft>
              <a:buSzPts val="1600"/>
              <a:buNone/>
            </a:pPr>
            <a:endParaRPr/>
          </a:p>
          <a:p>
            <a:pPr marL="285744" lvl="0" indent="-184144" algn="l" rtl="0">
              <a:spcBef>
                <a:spcPts val="320"/>
              </a:spcBef>
              <a:spcAft>
                <a:spcPts val="0"/>
              </a:spcAft>
              <a:buSzPts val="1600"/>
              <a:buNone/>
            </a:pPr>
            <a:endParaRPr/>
          </a:p>
          <a:p>
            <a:pPr marL="342891" lvl="0" indent="-241290" algn="l" rtl="0">
              <a:spcBef>
                <a:spcPts val="320"/>
              </a:spcBef>
              <a:spcAft>
                <a:spcPts val="0"/>
              </a:spcAft>
              <a:buSzPts val="1600"/>
              <a:buNone/>
            </a:pPr>
            <a:endParaRPr/>
          </a:p>
          <a:p>
            <a:pPr marL="342891" lvl="0" indent="-241290" algn="l" rtl="0">
              <a:spcBef>
                <a:spcPts val="320"/>
              </a:spcBef>
              <a:spcAft>
                <a:spcPts val="0"/>
              </a:spcAft>
              <a:buSzPts val="1600"/>
              <a:buNone/>
            </a:pPr>
            <a:endParaRPr/>
          </a:p>
          <a:p>
            <a:pPr marL="285744" lvl="0" indent="-184144" algn="l" rtl="0">
              <a:spcBef>
                <a:spcPts val="320"/>
              </a:spcBef>
              <a:spcAft>
                <a:spcPts val="0"/>
              </a:spcAft>
              <a:buSzPts val="1600"/>
              <a:buNone/>
            </a:pPr>
            <a:endParaRPr/>
          </a:p>
        </p:txBody>
      </p:sp>
      <p:pic>
        <p:nvPicPr>
          <p:cNvPr id="510" name="Google Shape;510;p74"/>
          <p:cNvPicPr preferRelativeResize="0">
            <a:picLocks noGrp="1"/>
          </p:cNvPicPr>
          <p:nvPr>
            <p:ph type="pic" idx="2"/>
          </p:nvPr>
        </p:nvPicPr>
        <p:blipFill rotWithShape="1">
          <a:blip r:embed="rId3">
            <a:alphaModFix/>
          </a:blip>
          <a:srcRect t="35484" b="35484"/>
          <a:stretch/>
        </p:blipFill>
        <p:spPr>
          <a:xfrm>
            <a:off x="812800" y="1148081"/>
            <a:ext cx="3149600" cy="1371600"/>
          </a:xfrm>
          <a:prstGeom prst="rect">
            <a:avLst/>
          </a:prstGeom>
          <a:noFill/>
          <a:ln w="12700" cap="flat" cmpd="sng">
            <a:solidFill>
              <a:schemeClr val="lt1"/>
            </a:solidFill>
            <a:prstDash val="solid"/>
            <a:round/>
            <a:headEnd type="none" w="sm" len="sm"/>
            <a:tailEnd type="none" w="sm" len="sm"/>
          </a:ln>
        </p:spPr>
      </p:pic>
      <p:pic>
        <p:nvPicPr>
          <p:cNvPr id="511" name="Google Shape;511;p74"/>
          <p:cNvPicPr preferRelativeResize="0">
            <a:picLocks noGrp="1"/>
          </p:cNvPicPr>
          <p:nvPr>
            <p:ph type="pic" idx="3"/>
          </p:nvPr>
        </p:nvPicPr>
        <p:blipFill rotWithShape="1">
          <a:blip r:embed="rId4">
            <a:alphaModFix/>
          </a:blip>
          <a:srcRect t="36237" b="34730"/>
          <a:stretch/>
        </p:blipFill>
        <p:spPr>
          <a:xfrm>
            <a:off x="4673600" y="1143000"/>
            <a:ext cx="3149600" cy="1371600"/>
          </a:xfrm>
          <a:prstGeom prst="rect">
            <a:avLst/>
          </a:prstGeom>
          <a:noFill/>
          <a:ln w="12700" cap="flat" cmpd="sng">
            <a:solidFill>
              <a:schemeClr val="lt1"/>
            </a:solidFill>
            <a:prstDash val="solid"/>
            <a:round/>
            <a:headEnd type="none" w="sm" len="sm"/>
            <a:tailEnd type="none" w="sm" len="sm"/>
          </a:ln>
        </p:spPr>
      </p:pic>
      <p:pic>
        <p:nvPicPr>
          <p:cNvPr id="512" name="Google Shape;512;p74"/>
          <p:cNvPicPr preferRelativeResize="0">
            <a:picLocks noGrp="1"/>
          </p:cNvPicPr>
          <p:nvPr>
            <p:ph type="pic" idx="4"/>
          </p:nvPr>
        </p:nvPicPr>
        <p:blipFill rotWithShape="1">
          <a:blip r:embed="rId5">
            <a:alphaModFix/>
          </a:blip>
          <a:srcRect t="32679" b="38288"/>
          <a:stretch/>
        </p:blipFill>
        <p:spPr>
          <a:xfrm>
            <a:off x="8534400" y="1148080"/>
            <a:ext cx="3149600" cy="1371600"/>
          </a:xfrm>
          <a:prstGeom prst="rect">
            <a:avLst/>
          </a:prstGeom>
          <a:noFill/>
          <a:ln w="12700" cap="flat" cmpd="sng">
            <a:solidFill>
              <a:schemeClr val="lt1"/>
            </a:solidFill>
            <a:prstDash val="solid"/>
            <a:round/>
            <a:headEnd type="none" w="sm" len="sm"/>
            <a:tailEnd type="none" w="sm" len="sm"/>
          </a:ln>
        </p:spPr>
      </p:pic>
      <p:sp>
        <p:nvSpPr>
          <p:cNvPr id="513" name="Google Shape;513;p74"/>
          <p:cNvSpPr txBox="1">
            <a:spLocks noGrp="1"/>
          </p:cNvSpPr>
          <p:nvPr>
            <p:ph type="body" idx="5"/>
          </p:nvPr>
        </p:nvSpPr>
        <p:spPr>
          <a:xfrm>
            <a:off x="4470400" y="2824483"/>
            <a:ext cx="3556000" cy="327151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a:solidFill>
                  <a:srgbClr val="E36C09"/>
                </a:solidFill>
              </a:rPr>
              <a:t>3.</a:t>
            </a:r>
            <a:r>
              <a:rPr lang="en-US"/>
              <a:t>   Assemble filling</a:t>
            </a:r>
            <a:endParaRPr/>
          </a:p>
          <a:p>
            <a:pPr marL="0" lvl="0" indent="0" algn="l" rtl="0">
              <a:spcBef>
                <a:spcPts val="320"/>
              </a:spcBef>
              <a:spcAft>
                <a:spcPts val="0"/>
              </a:spcAft>
              <a:buSzPts val="1600"/>
              <a:buNone/>
            </a:pPr>
            <a:endParaRPr/>
          </a:p>
        </p:txBody>
      </p:sp>
      <p:sp>
        <p:nvSpPr>
          <p:cNvPr id="514" name="Google Shape;514;p74"/>
          <p:cNvSpPr txBox="1">
            <a:spLocks noGrp="1"/>
          </p:cNvSpPr>
          <p:nvPr>
            <p:ph type="body" idx="6"/>
          </p:nvPr>
        </p:nvSpPr>
        <p:spPr>
          <a:xfrm>
            <a:off x="8331200" y="2819403"/>
            <a:ext cx="3556000" cy="32765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a:solidFill>
                  <a:srgbClr val="E36C09"/>
                </a:solidFill>
              </a:rPr>
              <a:t>4.</a:t>
            </a:r>
            <a:r>
              <a:rPr lang="en-US"/>
              <a:t> Slice sandwich</a:t>
            </a:r>
            <a:endParaRPr/>
          </a:p>
          <a:p>
            <a:pPr marL="342891" lvl="0" indent="-241290" algn="l" rtl="0">
              <a:spcBef>
                <a:spcPts val="320"/>
              </a:spcBef>
              <a:spcAft>
                <a:spcPts val="0"/>
              </a:spcAft>
              <a:buSzPts val="1600"/>
              <a:buNone/>
            </a:pPr>
            <a:endParaRPr/>
          </a:p>
        </p:txBody>
      </p:sp>
      <p:sp>
        <p:nvSpPr>
          <p:cNvPr id="515" name="Google Shape;515;p74"/>
          <p:cNvSpPr txBox="1"/>
          <p:nvPr/>
        </p:nvSpPr>
        <p:spPr>
          <a:xfrm>
            <a:off x="1555715" y="3955497"/>
            <a:ext cx="2814268" cy="143521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44" marR="0" lvl="0" indent="-184144"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44" marR="0" lvl="0" indent="-184144"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44" marR="0" lvl="0" indent="-184144"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516" name="Google Shape;516;p74"/>
          <p:cNvSpPr txBox="1"/>
          <p:nvPr/>
        </p:nvSpPr>
        <p:spPr>
          <a:xfrm>
            <a:off x="8385360" y="3955496"/>
            <a:ext cx="2544909" cy="1435211"/>
          </a:xfrm>
          <a:prstGeom prst="rect">
            <a:avLst/>
          </a:prstGeom>
          <a:noFill/>
          <a:ln>
            <a:noFill/>
          </a:ln>
        </p:spPr>
        <p:txBody>
          <a:bodyPr spcFirstLastPara="1" wrap="square" lIns="91425" tIns="45700" rIns="91425" bIns="45700" anchor="t" anchorCtr="0">
            <a:noAutofit/>
          </a:bodyPr>
          <a:lstStyle/>
          <a:p>
            <a:pPr marL="285744" marR="0" lvl="0" indent="-184144"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44" marR="0" lvl="0" indent="-184144"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44" marR="0" lvl="0" indent="-184144"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5"/>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CUTTING A CLUB SANDWICH</a:t>
            </a:r>
            <a:endParaRPr/>
          </a:p>
        </p:txBody>
      </p:sp>
      <p:sp>
        <p:nvSpPr>
          <p:cNvPr id="523" name="Google Shape;523;p75"/>
          <p:cNvSpPr txBox="1">
            <a:spLocks noGrp="1"/>
          </p:cNvSpPr>
          <p:nvPr>
            <p:ph type="body" idx="1"/>
          </p:nvPr>
        </p:nvSpPr>
        <p:spPr>
          <a:xfrm>
            <a:off x="609600" y="2824482"/>
            <a:ext cx="3556000" cy="3271518"/>
          </a:xfrm>
          <a:prstGeom prst="rect">
            <a:avLst/>
          </a:prstGeom>
          <a:noFill/>
          <a:ln>
            <a:noFill/>
          </a:ln>
        </p:spPr>
        <p:txBody>
          <a:bodyPr spcFirstLastPara="1" wrap="square" lIns="91425" tIns="45700" rIns="91425" bIns="45700" anchor="t" anchorCtr="0">
            <a:noAutofit/>
          </a:bodyPr>
          <a:lstStyle/>
          <a:p>
            <a:pPr marL="342891" lvl="0" indent="-342891" algn="l" rtl="0">
              <a:spcBef>
                <a:spcPts val="0"/>
              </a:spcBef>
              <a:spcAft>
                <a:spcPts val="0"/>
              </a:spcAft>
              <a:buSzPts val="1600"/>
              <a:buFont typeface="Calibri"/>
              <a:buAutoNum type="arabicPeriod"/>
            </a:pPr>
            <a:r>
              <a:rPr lang="en-US"/>
              <a:t>Use four long, frilled toothpicks</a:t>
            </a:r>
            <a:endParaRPr/>
          </a:p>
          <a:p>
            <a:pPr marL="285744" lvl="0" indent="-184144" algn="l" rtl="0">
              <a:spcBef>
                <a:spcPts val="320"/>
              </a:spcBef>
              <a:spcAft>
                <a:spcPts val="0"/>
              </a:spcAft>
              <a:buSzPts val="1600"/>
              <a:buNone/>
            </a:pPr>
            <a:endParaRPr/>
          </a:p>
          <a:p>
            <a:pPr marL="342891" lvl="0" indent="-241290" algn="l" rtl="0">
              <a:spcBef>
                <a:spcPts val="320"/>
              </a:spcBef>
              <a:spcAft>
                <a:spcPts val="0"/>
              </a:spcAft>
              <a:buSzPts val="1600"/>
              <a:buNone/>
            </a:pPr>
            <a:endParaRPr/>
          </a:p>
          <a:p>
            <a:pPr marL="285744" lvl="0" indent="-184144" algn="l" rtl="0">
              <a:spcBef>
                <a:spcPts val="320"/>
              </a:spcBef>
              <a:spcAft>
                <a:spcPts val="0"/>
              </a:spcAft>
              <a:buSzPts val="1600"/>
              <a:buNone/>
            </a:pPr>
            <a:endParaRPr/>
          </a:p>
          <a:p>
            <a:pPr marL="342891" lvl="0" indent="-241290" algn="l" rtl="0">
              <a:spcBef>
                <a:spcPts val="320"/>
              </a:spcBef>
              <a:spcAft>
                <a:spcPts val="0"/>
              </a:spcAft>
              <a:buSzPts val="1600"/>
              <a:buNone/>
            </a:pPr>
            <a:endParaRPr/>
          </a:p>
          <a:p>
            <a:pPr marL="342891" lvl="0" indent="-241290" algn="l" rtl="0">
              <a:spcBef>
                <a:spcPts val="320"/>
              </a:spcBef>
              <a:spcAft>
                <a:spcPts val="0"/>
              </a:spcAft>
              <a:buSzPts val="1600"/>
              <a:buNone/>
            </a:pPr>
            <a:endParaRPr/>
          </a:p>
          <a:p>
            <a:pPr marL="285744" lvl="0" indent="-184144" algn="l" rtl="0">
              <a:spcBef>
                <a:spcPts val="320"/>
              </a:spcBef>
              <a:spcAft>
                <a:spcPts val="0"/>
              </a:spcAft>
              <a:buSzPts val="1600"/>
              <a:buNone/>
            </a:pPr>
            <a:endParaRPr/>
          </a:p>
        </p:txBody>
      </p:sp>
      <p:pic>
        <p:nvPicPr>
          <p:cNvPr id="524" name="Google Shape;524;p75"/>
          <p:cNvPicPr preferRelativeResize="0">
            <a:picLocks noGrp="1"/>
          </p:cNvPicPr>
          <p:nvPr>
            <p:ph type="pic" idx="2"/>
          </p:nvPr>
        </p:nvPicPr>
        <p:blipFill rotWithShape="1">
          <a:blip r:embed="rId3">
            <a:alphaModFix/>
          </a:blip>
          <a:srcRect t="33320" b="37647"/>
          <a:stretch/>
        </p:blipFill>
        <p:spPr>
          <a:xfrm>
            <a:off x="812800" y="1148081"/>
            <a:ext cx="3149600" cy="1371600"/>
          </a:xfrm>
          <a:prstGeom prst="rect">
            <a:avLst/>
          </a:prstGeom>
          <a:noFill/>
          <a:ln w="12700" cap="flat" cmpd="sng">
            <a:solidFill>
              <a:schemeClr val="lt1"/>
            </a:solidFill>
            <a:prstDash val="solid"/>
            <a:round/>
            <a:headEnd type="none" w="sm" len="sm"/>
            <a:tailEnd type="none" w="sm" len="sm"/>
          </a:ln>
        </p:spPr>
      </p:pic>
      <p:pic>
        <p:nvPicPr>
          <p:cNvPr id="525" name="Google Shape;525;p75"/>
          <p:cNvPicPr preferRelativeResize="0">
            <a:picLocks noGrp="1"/>
          </p:cNvPicPr>
          <p:nvPr>
            <p:ph type="pic" idx="3"/>
          </p:nvPr>
        </p:nvPicPr>
        <p:blipFill rotWithShape="1">
          <a:blip r:embed="rId4">
            <a:alphaModFix/>
          </a:blip>
          <a:srcRect t="39567" b="31400"/>
          <a:stretch/>
        </p:blipFill>
        <p:spPr>
          <a:xfrm>
            <a:off x="4673600" y="1143000"/>
            <a:ext cx="3149600" cy="1371600"/>
          </a:xfrm>
          <a:prstGeom prst="rect">
            <a:avLst/>
          </a:prstGeom>
          <a:noFill/>
          <a:ln w="12700" cap="flat" cmpd="sng">
            <a:solidFill>
              <a:schemeClr val="lt1"/>
            </a:solidFill>
            <a:prstDash val="solid"/>
            <a:round/>
            <a:headEnd type="none" w="sm" len="sm"/>
            <a:tailEnd type="none" w="sm" len="sm"/>
          </a:ln>
        </p:spPr>
      </p:pic>
      <p:pic>
        <p:nvPicPr>
          <p:cNvPr id="526" name="Google Shape;526;p75"/>
          <p:cNvPicPr preferRelativeResize="0">
            <a:picLocks noGrp="1"/>
          </p:cNvPicPr>
          <p:nvPr>
            <p:ph type="pic" idx="4"/>
          </p:nvPr>
        </p:nvPicPr>
        <p:blipFill rotWithShape="1">
          <a:blip r:embed="rId5">
            <a:alphaModFix/>
          </a:blip>
          <a:srcRect t="29947" b="41021"/>
          <a:stretch/>
        </p:blipFill>
        <p:spPr>
          <a:xfrm>
            <a:off x="8534400" y="1148080"/>
            <a:ext cx="3149600" cy="1371600"/>
          </a:xfrm>
          <a:prstGeom prst="rect">
            <a:avLst/>
          </a:prstGeom>
          <a:noFill/>
          <a:ln w="12700" cap="flat" cmpd="sng">
            <a:solidFill>
              <a:schemeClr val="lt1"/>
            </a:solidFill>
            <a:prstDash val="solid"/>
            <a:round/>
            <a:headEnd type="none" w="sm" len="sm"/>
            <a:tailEnd type="none" w="sm" len="sm"/>
          </a:ln>
        </p:spPr>
      </p:pic>
      <p:sp>
        <p:nvSpPr>
          <p:cNvPr id="527" name="Google Shape;527;p75"/>
          <p:cNvSpPr txBox="1">
            <a:spLocks noGrp="1"/>
          </p:cNvSpPr>
          <p:nvPr>
            <p:ph type="body" idx="5"/>
          </p:nvPr>
        </p:nvSpPr>
        <p:spPr>
          <a:xfrm>
            <a:off x="4470400" y="2824483"/>
            <a:ext cx="3556000" cy="327151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a:solidFill>
                  <a:srgbClr val="E36C09"/>
                </a:solidFill>
              </a:rPr>
              <a:t>2.</a:t>
            </a:r>
            <a:r>
              <a:rPr lang="en-US"/>
              <a:t>  Cut sandwich into quarters</a:t>
            </a:r>
            <a:endParaRPr/>
          </a:p>
        </p:txBody>
      </p:sp>
      <p:sp>
        <p:nvSpPr>
          <p:cNvPr id="528" name="Google Shape;528;p75"/>
          <p:cNvSpPr txBox="1">
            <a:spLocks noGrp="1"/>
          </p:cNvSpPr>
          <p:nvPr>
            <p:ph type="body" idx="6"/>
          </p:nvPr>
        </p:nvSpPr>
        <p:spPr>
          <a:xfrm>
            <a:off x="8331200" y="2819403"/>
            <a:ext cx="3556000" cy="32765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Calibri"/>
              <a:buAutoNum type="arabicPeriod" startAt="3"/>
            </a:pPr>
            <a:r>
              <a:rPr lang="en-US"/>
              <a:t>Place sandwich with points </a:t>
            </a:r>
            <a:br>
              <a:rPr lang="en-US"/>
            </a:br>
            <a:r>
              <a:rPr lang="en-US"/>
              <a:t>facing upward</a:t>
            </a:r>
            <a:endParaRPr/>
          </a:p>
          <a:p>
            <a:pPr marL="342891" lvl="0" indent="-241290" algn="l" rtl="0">
              <a:spcBef>
                <a:spcPts val="320"/>
              </a:spcBef>
              <a:spcAft>
                <a:spcPts val="0"/>
              </a:spcAft>
              <a:buSzPts val="16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COLD SANDWICHES</a:t>
            </a:r>
            <a:endParaRPr/>
          </a:p>
        </p:txBody>
      </p:sp>
      <p:sp>
        <p:nvSpPr>
          <p:cNvPr id="256" name="Google Shape;256;p40"/>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Submarine sandwich:</a:t>
            </a:r>
            <a:endParaRPr/>
          </a:p>
          <a:p>
            <a:pPr marL="285744" lvl="0" indent="-285744" algn="l" rtl="0">
              <a:spcBef>
                <a:spcPts val="360"/>
              </a:spcBef>
              <a:spcAft>
                <a:spcPts val="0"/>
              </a:spcAft>
              <a:buSzPts val="1800"/>
              <a:buChar char="•"/>
            </a:pPr>
            <a:r>
              <a:rPr lang="en-US"/>
              <a:t>Cold sandwich</a:t>
            </a:r>
            <a:endParaRPr/>
          </a:p>
          <a:p>
            <a:pPr marL="285744" lvl="0" indent="-285744" algn="l" rtl="0">
              <a:spcBef>
                <a:spcPts val="360"/>
              </a:spcBef>
              <a:spcAft>
                <a:spcPts val="0"/>
              </a:spcAft>
              <a:buSzPts val="1800"/>
              <a:buChar char="•"/>
            </a:pPr>
            <a:r>
              <a:rPr lang="en-US"/>
              <a:t>Long, sliced roll</a:t>
            </a:r>
            <a:endParaRPr/>
          </a:p>
          <a:p>
            <a:pPr marL="285744" lvl="0" indent="-285744" algn="l" rtl="0">
              <a:spcBef>
                <a:spcPts val="360"/>
              </a:spcBef>
              <a:spcAft>
                <a:spcPts val="0"/>
              </a:spcAft>
              <a:buSzPts val="1800"/>
              <a:buChar char="•"/>
            </a:pPr>
            <a:r>
              <a:rPr lang="en-US"/>
              <a:t>One or more types of</a:t>
            </a:r>
            <a:endParaRPr/>
          </a:p>
          <a:p>
            <a:pPr marL="742932" lvl="1" indent="-285744" algn="l" rtl="0">
              <a:spcBef>
                <a:spcPts val="320"/>
              </a:spcBef>
              <a:spcAft>
                <a:spcPts val="0"/>
              </a:spcAft>
              <a:buSzPts val="1600"/>
              <a:buChar char="o"/>
            </a:pPr>
            <a:r>
              <a:rPr lang="en-US"/>
              <a:t>Cheese</a:t>
            </a:r>
            <a:endParaRPr/>
          </a:p>
          <a:p>
            <a:pPr marL="742932" lvl="1" indent="-285744" algn="l" rtl="0">
              <a:spcBef>
                <a:spcPts val="320"/>
              </a:spcBef>
              <a:spcAft>
                <a:spcPts val="0"/>
              </a:spcAft>
              <a:buSzPts val="1600"/>
              <a:buChar char="o"/>
            </a:pPr>
            <a:r>
              <a:rPr lang="en-US"/>
              <a:t>Meat</a:t>
            </a:r>
            <a:endParaRPr/>
          </a:p>
          <a:p>
            <a:pPr marL="742932" lvl="1" indent="-285744" algn="l" rtl="0">
              <a:spcBef>
                <a:spcPts val="320"/>
              </a:spcBef>
              <a:spcAft>
                <a:spcPts val="0"/>
              </a:spcAft>
              <a:buSzPts val="1600"/>
              <a:buChar char="o"/>
            </a:pPr>
            <a:r>
              <a:rPr lang="en-US"/>
              <a:t>Lettuce</a:t>
            </a:r>
            <a:endParaRPr/>
          </a:p>
          <a:p>
            <a:pPr marL="742932" lvl="1" indent="-285744" algn="l" rtl="0">
              <a:spcBef>
                <a:spcPts val="320"/>
              </a:spcBef>
              <a:spcAft>
                <a:spcPts val="0"/>
              </a:spcAft>
              <a:buSzPts val="1600"/>
              <a:buChar char="o"/>
            </a:pPr>
            <a:r>
              <a:rPr lang="en-US"/>
              <a:t>Tomato</a:t>
            </a:r>
            <a:endParaRPr/>
          </a:p>
          <a:p>
            <a:pPr marL="742932" lvl="1" indent="-285744" algn="l" rtl="0">
              <a:spcBef>
                <a:spcPts val="320"/>
              </a:spcBef>
              <a:spcAft>
                <a:spcPts val="0"/>
              </a:spcAft>
              <a:buSzPts val="1600"/>
              <a:buChar char="o"/>
            </a:pPr>
            <a:r>
              <a:rPr lang="en-US"/>
              <a:t>Onion</a:t>
            </a:r>
            <a:endParaRPr/>
          </a:p>
          <a:p>
            <a:pPr marL="742932" lvl="1" indent="-285744" algn="l" rtl="0">
              <a:spcBef>
                <a:spcPts val="320"/>
              </a:spcBef>
              <a:spcAft>
                <a:spcPts val="0"/>
              </a:spcAft>
              <a:buSzPts val="1600"/>
              <a:buChar char="o"/>
            </a:pPr>
            <a:r>
              <a:rPr lang="en-US"/>
              <a:t>Other toppings</a:t>
            </a:r>
            <a:endParaRPr/>
          </a:p>
          <a:p>
            <a:pPr marL="285744" lvl="0" indent="-285744" algn="l" rtl="0">
              <a:spcBef>
                <a:spcPts val="360"/>
              </a:spcBef>
              <a:spcAft>
                <a:spcPts val="0"/>
              </a:spcAft>
              <a:buSzPts val="1800"/>
              <a:buChar char="•"/>
            </a:pPr>
            <a:r>
              <a:rPr lang="en-US"/>
              <a:t>Subs, grinders, heroes, or hoagies</a:t>
            </a:r>
            <a:endParaRPr/>
          </a:p>
          <a:p>
            <a:pPr marL="285744" lvl="0" indent="-285744" algn="l" rtl="0">
              <a:spcBef>
                <a:spcPts val="360"/>
              </a:spcBef>
              <a:spcAft>
                <a:spcPts val="0"/>
              </a:spcAft>
              <a:buSzPts val="1800"/>
              <a:buChar char="•"/>
            </a:pPr>
            <a:r>
              <a:rPr lang="en-US"/>
              <a:t>Hot filling—meatball sub</a:t>
            </a:r>
            <a:endParaRPr/>
          </a:p>
        </p:txBody>
      </p:sp>
      <p:pic>
        <p:nvPicPr>
          <p:cNvPr id="257" name="Google Shape;257;p40"/>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6"/>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GUIDELINES FOR MAKING CANAPÉS</a:t>
            </a:r>
            <a:endParaRPr/>
          </a:p>
        </p:txBody>
      </p:sp>
      <p:sp>
        <p:nvSpPr>
          <p:cNvPr id="535" name="Google Shape;535;p76"/>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342891" lvl="0" indent="-342891" algn="l" rtl="0">
              <a:spcBef>
                <a:spcPts val="0"/>
              </a:spcBef>
              <a:spcAft>
                <a:spcPts val="0"/>
              </a:spcAft>
              <a:buSzPts val="1800"/>
              <a:buAutoNum type="arabicPeriod"/>
            </a:pPr>
            <a:r>
              <a:rPr lang="en-US"/>
              <a:t>Prep bases, spreads, and garnishes</a:t>
            </a:r>
            <a:endParaRPr/>
          </a:p>
          <a:p>
            <a:pPr marL="342891" lvl="0" indent="-342891" algn="l" rtl="0">
              <a:spcBef>
                <a:spcPts val="360"/>
              </a:spcBef>
              <a:spcAft>
                <a:spcPts val="0"/>
              </a:spcAft>
              <a:buSzPts val="1800"/>
              <a:buAutoNum type="arabicPeriod"/>
            </a:pPr>
            <a:r>
              <a:rPr lang="en-US"/>
              <a:t>Use quality ingredients</a:t>
            </a:r>
            <a:endParaRPr/>
          </a:p>
          <a:p>
            <a:pPr marL="342891" lvl="0" indent="-342891" algn="l" rtl="0">
              <a:spcBef>
                <a:spcPts val="360"/>
              </a:spcBef>
              <a:spcAft>
                <a:spcPts val="0"/>
              </a:spcAft>
              <a:buSzPts val="1800"/>
              <a:buAutoNum type="arabicPeriod"/>
            </a:pPr>
            <a:r>
              <a:rPr lang="en-US"/>
              <a:t>Assemble close to service</a:t>
            </a:r>
            <a:endParaRPr/>
          </a:p>
          <a:p>
            <a:pPr marL="742932" lvl="1" indent="-285744" algn="l" rtl="0">
              <a:spcBef>
                <a:spcPts val="320"/>
              </a:spcBef>
              <a:spcAft>
                <a:spcPts val="0"/>
              </a:spcAft>
              <a:buSzPts val="1600"/>
              <a:buChar char="o"/>
            </a:pPr>
            <a:r>
              <a:rPr lang="en-US"/>
              <a:t>Follow time and temperature guidelines</a:t>
            </a:r>
            <a:endParaRPr/>
          </a:p>
          <a:p>
            <a:pPr marL="342891" lvl="0" indent="-342891" algn="l" rtl="0">
              <a:spcBef>
                <a:spcPts val="360"/>
              </a:spcBef>
              <a:spcAft>
                <a:spcPts val="0"/>
              </a:spcAft>
              <a:buSzPts val="1800"/>
              <a:buAutoNum type="arabicPeriod"/>
            </a:pPr>
            <a:r>
              <a:rPr lang="en-US"/>
              <a:t>Keep spreads and garnishes simple and neat</a:t>
            </a: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7"/>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GUIDELINES FOR MAKING CANAPÉS</a:t>
            </a:r>
            <a:endParaRPr/>
          </a:p>
        </p:txBody>
      </p:sp>
      <p:sp>
        <p:nvSpPr>
          <p:cNvPr id="542" name="Google Shape;542;p77"/>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342891" lvl="0" indent="-342891" algn="l" rtl="0">
              <a:spcBef>
                <a:spcPts val="0"/>
              </a:spcBef>
              <a:spcAft>
                <a:spcPts val="0"/>
              </a:spcAft>
              <a:buSzPts val="1800"/>
              <a:buAutoNum type="arabicPeriod" startAt="5"/>
            </a:pPr>
            <a:r>
              <a:rPr lang="en-US"/>
              <a:t>Flavor combinations</a:t>
            </a:r>
            <a:endParaRPr/>
          </a:p>
          <a:p>
            <a:pPr marL="742932" lvl="1" indent="-285744" algn="l" rtl="0">
              <a:spcBef>
                <a:spcPts val="320"/>
              </a:spcBef>
              <a:spcAft>
                <a:spcPts val="0"/>
              </a:spcAft>
              <a:buSzPts val="1600"/>
              <a:buChar char="o"/>
            </a:pPr>
            <a:r>
              <a:rPr lang="en-US"/>
              <a:t>Taste and appearance</a:t>
            </a:r>
            <a:endParaRPr/>
          </a:p>
          <a:p>
            <a:pPr marL="342891" lvl="0" indent="-342891" algn="l" rtl="0">
              <a:spcBef>
                <a:spcPts val="360"/>
              </a:spcBef>
              <a:spcAft>
                <a:spcPts val="0"/>
              </a:spcAft>
              <a:buSzPts val="1800"/>
              <a:buAutoNum type="arabicPeriod" startAt="5"/>
            </a:pPr>
            <a:r>
              <a:rPr lang="en-US"/>
              <a:t>Spicy or flavorful ingredients</a:t>
            </a:r>
            <a:endParaRPr/>
          </a:p>
          <a:p>
            <a:pPr marL="742932" lvl="1" indent="-342891" algn="l" rtl="0">
              <a:spcBef>
                <a:spcPts val="320"/>
              </a:spcBef>
              <a:spcAft>
                <a:spcPts val="0"/>
              </a:spcAft>
              <a:buSzPts val="1600"/>
              <a:buChar char="o"/>
            </a:pPr>
            <a:r>
              <a:rPr lang="en-US"/>
              <a:t>Offer variety—vegetarian and low-fat</a:t>
            </a:r>
            <a:endParaRPr/>
          </a:p>
          <a:p>
            <a:pPr marL="342900" lvl="0" indent="-342900" algn="l" rtl="0">
              <a:spcBef>
                <a:spcPts val="360"/>
              </a:spcBef>
              <a:spcAft>
                <a:spcPts val="0"/>
              </a:spcAft>
              <a:buSzPts val="1800"/>
              <a:buFont typeface="Calibri"/>
              <a:buAutoNum type="arabicPeriod" startAt="5"/>
            </a:pPr>
            <a:r>
              <a:rPr lang="en-US"/>
              <a:t>Arrange carefully and attractively</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543" name="Google Shape;543;p77"/>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8"/>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TIPS FOR KEEPING BREAD FRESH</a:t>
            </a:r>
            <a:endParaRPr/>
          </a:p>
        </p:txBody>
      </p:sp>
      <p:sp>
        <p:nvSpPr>
          <p:cNvPr id="550" name="Google Shape;550;p78"/>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342891" lvl="0" indent="-342891" algn="l" rtl="0">
              <a:spcBef>
                <a:spcPts val="0"/>
              </a:spcBef>
              <a:spcAft>
                <a:spcPts val="0"/>
              </a:spcAft>
              <a:buSzPts val="1800"/>
              <a:buAutoNum type="arabicPeriod"/>
            </a:pPr>
            <a:r>
              <a:rPr lang="en-US"/>
              <a:t>Delivered daily</a:t>
            </a:r>
            <a:endParaRPr/>
          </a:p>
          <a:p>
            <a:pPr marL="342891" lvl="0" indent="-342891" algn="l" rtl="0">
              <a:spcBef>
                <a:spcPts val="360"/>
              </a:spcBef>
              <a:spcAft>
                <a:spcPts val="0"/>
              </a:spcAft>
              <a:buSzPts val="1800"/>
              <a:buAutoNum type="arabicPeriod"/>
            </a:pPr>
            <a:r>
              <a:rPr lang="en-US"/>
              <a:t>Moisture-proof wrapping</a:t>
            </a:r>
            <a:endParaRPr/>
          </a:p>
          <a:p>
            <a:pPr marL="342891" lvl="0" indent="-342891" algn="l" rtl="0">
              <a:spcBef>
                <a:spcPts val="360"/>
              </a:spcBef>
              <a:spcAft>
                <a:spcPts val="0"/>
              </a:spcAft>
              <a:buSzPts val="1800"/>
              <a:buAutoNum type="arabicPeriod"/>
            </a:pPr>
            <a:r>
              <a:rPr lang="en-US"/>
              <a:t>Store between 75°F and 85°F (24°C and 29°C)</a:t>
            </a:r>
            <a:endParaRPr/>
          </a:p>
          <a:p>
            <a:pPr marL="342891" lvl="0" indent="-342891" algn="l" rtl="0">
              <a:spcBef>
                <a:spcPts val="360"/>
              </a:spcBef>
              <a:spcAft>
                <a:spcPts val="0"/>
              </a:spcAft>
              <a:buSzPts val="1800"/>
              <a:buAutoNum type="arabicPeriod"/>
            </a:pPr>
            <a:r>
              <a:rPr lang="en-US"/>
              <a:t>French bread or hard-crusted bread</a:t>
            </a:r>
            <a:endParaRPr/>
          </a:p>
          <a:p>
            <a:pPr marL="742932" lvl="1" indent="-285744" algn="l" rtl="0">
              <a:spcBef>
                <a:spcPts val="320"/>
              </a:spcBef>
              <a:spcAft>
                <a:spcPts val="0"/>
              </a:spcAft>
              <a:buSzPts val="1600"/>
              <a:buChar char="o"/>
            </a:pPr>
            <a:r>
              <a:rPr lang="en-US"/>
              <a:t>Use the day baked or delivered</a:t>
            </a:r>
            <a:endParaRPr/>
          </a:p>
          <a:p>
            <a:pPr marL="342891" lvl="0" indent="-342891" algn="l" rtl="0">
              <a:spcBef>
                <a:spcPts val="360"/>
              </a:spcBef>
              <a:spcAft>
                <a:spcPts val="0"/>
              </a:spcAft>
              <a:buSzPts val="1800"/>
              <a:buAutoNum type="arabicPeriod"/>
            </a:pPr>
            <a:r>
              <a:rPr lang="en-US"/>
              <a:t>If kept &gt; one day, store in freezer</a:t>
            </a:r>
            <a:endParaRPr/>
          </a:p>
          <a:p>
            <a:pPr marL="742932" lvl="1" indent="-342891" algn="l" rtl="0">
              <a:spcBef>
                <a:spcPts val="320"/>
              </a:spcBef>
              <a:spcAft>
                <a:spcPts val="0"/>
              </a:spcAft>
              <a:buSzPts val="1600"/>
              <a:buChar char="o"/>
            </a:pPr>
            <a:r>
              <a:rPr lang="en-US"/>
              <a:t>Thaw inside wrapping</a:t>
            </a:r>
            <a:endParaRPr/>
          </a:p>
          <a:p>
            <a:pPr marL="0" lvl="0" indent="0" algn="l" rtl="0">
              <a:spcBef>
                <a:spcPts val="360"/>
              </a:spcBef>
              <a:spcAft>
                <a:spcPts val="0"/>
              </a:spcAft>
              <a:buSzPts val="1800"/>
              <a:buNone/>
            </a:pPr>
            <a:r>
              <a:rPr lang="en-US">
                <a:solidFill>
                  <a:srgbClr val="E36C09"/>
                </a:solidFill>
              </a:rPr>
              <a:t>6.</a:t>
            </a:r>
            <a:r>
              <a:rPr lang="en-US"/>
              <a:t>    Day-old bread—use for toasting</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551" name="Google Shape;551;p78"/>
          <p:cNvPicPr preferRelativeResize="0">
            <a:picLocks noGrp="1"/>
          </p:cNvPicPr>
          <p:nvPr>
            <p:ph type="pic" idx="2"/>
          </p:nvPr>
        </p:nvPicPr>
        <p:blipFill rotWithShape="1">
          <a:blip r:embed="rId3">
            <a:alphaModFix/>
          </a:blip>
          <a:srcRect t="19999" b="19999"/>
          <a:stretch/>
        </p:blipFill>
        <p:spPr>
          <a:xfrm>
            <a:off x="7518400" y="1447800"/>
            <a:ext cx="4064000" cy="1828800"/>
          </a:xfrm>
          <a:prstGeom prst="rect">
            <a:avLst/>
          </a:prstGeom>
          <a:noFill/>
          <a:ln w="12700" cap="flat" cmpd="sng">
            <a:solidFill>
              <a:schemeClr val="lt1"/>
            </a:solidFill>
            <a:prstDash val="solid"/>
            <a:round/>
            <a:headEnd type="none" w="sm" len="sm"/>
            <a:tailEnd type="none" w="sm" len="sm"/>
          </a:ln>
        </p:spPr>
      </p:pic>
      <p:pic>
        <p:nvPicPr>
          <p:cNvPr id="552" name="Google Shape;552;p78"/>
          <p:cNvPicPr preferRelativeResize="0">
            <a:picLocks noGrp="1"/>
          </p:cNvPicPr>
          <p:nvPr>
            <p:ph type="pic" idx="3"/>
          </p:nvPr>
        </p:nvPicPr>
        <p:blipFill rotWithShape="1">
          <a:blip r:embed="rId4">
            <a:alphaModFix/>
          </a:blip>
          <a:srcRect t="35000" b="35000"/>
          <a:stretch/>
        </p:blipFill>
        <p:spPr>
          <a:xfrm>
            <a:off x="7518400" y="3733800"/>
            <a:ext cx="4064000" cy="18288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9"/>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MAKING BASIC PIZZA</a:t>
            </a:r>
            <a:endParaRPr/>
          </a:p>
        </p:txBody>
      </p:sp>
      <p:sp>
        <p:nvSpPr>
          <p:cNvPr id="559" name="Google Shape;559;p79"/>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342891" lvl="0" indent="-342891" algn="l" rtl="0">
              <a:spcBef>
                <a:spcPts val="0"/>
              </a:spcBef>
              <a:spcAft>
                <a:spcPts val="0"/>
              </a:spcAft>
              <a:buSzPts val="1800"/>
              <a:buAutoNum type="arabicPeriod"/>
            </a:pPr>
            <a:r>
              <a:rPr lang="en-US"/>
              <a:t>Remove dough from refrigerator</a:t>
            </a:r>
            <a:endParaRPr/>
          </a:p>
          <a:p>
            <a:pPr marL="342891" lvl="0" indent="-342891" algn="l" rtl="0">
              <a:spcBef>
                <a:spcPts val="360"/>
              </a:spcBef>
              <a:spcAft>
                <a:spcPts val="0"/>
              </a:spcAft>
              <a:buSzPts val="1800"/>
              <a:buAutoNum type="arabicPeriod"/>
            </a:pPr>
            <a:r>
              <a:rPr lang="en-US"/>
              <a:t>Set oven temperature</a:t>
            </a:r>
            <a:endParaRPr/>
          </a:p>
          <a:p>
            <a:pPr marL="742932" lvl="1" indent="-342891" algn="l" rtl="0">
              <a:spcBef>
                <a:spcPts val="320"/>
              </a:spcBef>
              <a:spcAft>
                <a:spcPts val="0"/>
              </a:spcAft>
              <a:buSzPts val="1600"/>
              <a:buChar char="o"/>
            </a:pPr>
            <a:r>
              <a:rPr lang="en-US"/>
              <a:t>High as possible</a:t>
            </a:r>
            <a:endParaRPr/>
          </a:p>
          <a:p>
            <a:pPr marL="742932" lvl="1" indent="-342891" algn="l" rtl="0">
              <a:spcBef>
                <a:spcPts val="320"/>
              </a:spcBef>
              <a:spcAft>
                <a:spcPts val="0"/>
              </a:spcAft>
              <a:buSzPts val="1600"/>
              <a:buChar char="o"/>
            </a:pPr>
            <a:r>
              <a:rPr lang="en-US"/>
              <a:t>Prepare surface with flour</a:t>
            </a:r>
            <a:endParaRPr/>
          </a:p>
          <a:p>
            <a:pPr marL="342891" lvl="0" indent="-342891" algn="l" rtl="0">
              <a:spcBef>
                <a:spcPts val="360"/>
              </a:spcBef>
              <a:spcAft>
                <a:spcPts val="0"/>
              </a:spcAft>
              <a:buSzPts val="1800"/>
              <a:buAutoNum type="arabicPeriod"/>
            </a:pPr>
            <a:r>
              <a:rPr lang="en-US"/>
              <a:t>Stretch dough</a:t>
            </a:r>
            <a:endParaRPr/>
          </a:p>
          <a:p>
            <a:pPr marL="342891" lvl="0" indent="-342891" algn="l" rtl="0">
              <a:spcBef>
                <a:spcPts val="360"/>
              </a:spcBef>
              <a:spcAft>
                <a:spcPts val="0"/>
              </a:spcAft>
              <a:buSzPts val="1800"/>
              <a:buAutoNum type="arabicPeriod"/>
            </a:pPr>
            <a:r>
              <a:rPr lang="en-US"/>
              <a:t>Dust pizza peel with flour or semolina</a:t>
            </a: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560" name="Google Shape;560;p79"/>
          <p:cNvPicPr preferRelativeResize="0">
            <a:picLocks noGrp="1"/>
          </p:cNvPicPr>
          <p:nvPr>
            <p:ph type="pic" idx="2"/>
          </p:nvPr>
        </p:nvPicPr>
        <p:blipFill rotWithShape="1">
          <a:blip r:embed="rId3">
            <a:alphaModFix/>
          </a:blip>
          <a:srcRect t="16250" b="16250"/>
          <a:stretch/>
        </p:blipFill>
        <p:spPr>
          <a:xfrm>
            <a:off x="7518400" y="1447800"/>
            <a:ext cx="4064000" cy="1828800"/>
          </a:xfrm>
          <a:prstGeom prst="rect">
            <a:avLst/>
          </a:prstGeom>
          <a:noFill/>
          <a:ln w="12700" cap="flat" cmpd="sng">
            <a:solidFill>
              <a:schemeClr val="lt1"/>
            </a:solidFill>
            <a:prstDash val="solid"/>
            <a:round/>
            <a:headEnd type="none" w="sm" len="sm"/>
            <a:tailEnd type="none" w="sm" len="sm"/>
          </a:ln>
        </p:spPr>
      </p:pic>
      <p:pic>
        <p:nvPicPr>
          <p:cNvPr id="561" name="Google Shape;561;p79"/>
          <p:cNvPicPr preferRelativeResize="0">
            <a:picLocks noGrp="1"/>
          </p:cNvPicPr>
          <p:nvPr>
            <p:ph type="pic" idx="3"/>
          </p:nvPr>
        </p:nvPicPr>
        <p:blipFill rotWithShape="1">
          <a:blip r:embed="rId4">
            <a:alphaModFix/>
          </a:blip>
          <a:srcRect t="16250" b="16250"/>
          <a:stretch/>
        </p:blipFill>
        <p:spPr>
          <a:xfrm>
            <a:off x="7518400" y="3733800"/>
            <a:ext cx="4064000" cy="18288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0"/>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MAKING BASIC PIZZA</a:t>
            </a:r>
            <a:endParaRPr/>
          </a:p>
        </p:txBody>
      </p:sp>
      <p:sp>
        <p:nvSpPr>
          <p:cNvPr id="568" name="Google Shape;568;p80"/>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Font typeface="Calibri"/>
              <a:buAutoNum type="arabicPeriod" startAt="5"/>
            </a:pPr>
            <a:r>
              <a:rPr lang="en-US"/>
              <a:t>Drape dough over hand and rotate</a:t>
            </a:r>
            <a:endParaRPr/>
          </a:p>
          <a:p>
            <a:pPr marL="742939" lvl="1" indent="-342900" algn="l" rtl="0">
              <a:spcBef>
                <a:spcPts val="320"/>
              </a:spcBef>
              <a:spcAft>
                <a:spcPts val="0"/>
              </a:spcAft>
              <a:buSzPts val="1600"/>
              <a:buChar char="o"/>
            </a:pPr>
            <a:r>
              <a:rPr lang="en-US"/>
              <a:t>Can use rolling pin</a:t>
            </a:r>
            <a:endParaRPr/>
          </a:p>
          <a:p>
            <a:pPr marL="342900" lvl="0" indent="-342900" algn="l" rtl="0">
              <a:spcBef>
                <a:spcPts val="360"/>
              </a:spcBef>
              <a:spcAft>
                <a:spcPts val="0"/>
              </a:spcAft>
              <a:buSzPts val="1800"/>
              <a:buFont typeface="Calibri"/>
              <a:buAutoNum type="arabicPeriod" startAt="5"/>
            </a:pPr>
            <a:r>
              <a:rPr lang="en-US"/>
              <a:t>Place dough on floured pizza peel</a:t>
            </a:r>
            <a:endParaRPr/>
          </a:p>
          <a:p>
            <a:pPr marL="742932" lvl="1" indent="-285744" algn="l" rtl="0">
              <a:spcBef>
                <a:spcPts val="320"/>
              </a:spcBef>
              <a:spcAft>
                <a:spcPts val="0"/>
              </a:spcAft>
              <a:buSzPts val="1600"/>
              <a:buChar char="o"/>
            </a:pPr>
            <a:r>
              <a:rPr lang="en-US"/>
              <a:t>Shake dough—no sticking</a:t>
            </a:r>
            <a:endParaRPr/>
          </a:p>
          <a:p>
            <a:pPr marL="342900" lvl="0" indent="-342900" algn="l" rtl="0">
              <a:spcBef>
                <a:spcPts val="360"/>
              </a:spcBef>
              <a:spcAft>
                <a:spcPts val="0"/>
              </a:spcAft>
              <a:buSzPts val="1800"/>
              <a:buFont typeface="Calibri"/>
              <a:buAutoNum type="arabicPeriod" startAt="5"/>
            </a:pPr>
            <a:r>
              <a:rPr lang="en-US"/>
              <a:t>Spread sauce evenly </a:t>
            </a:r>
            <a:endParaRPr/>
          </a:p>
          <a:p>
            <a:pPr marL="742932" lvl="1" indent="-285744" algn="l" rtl="0">
              <a:spcBef>
                <a:spcPts val="320"/>
              </a:spcBef>
              <a:spcAft>
                <a:spcPts val="0"/>
              </a:spcAft>
              <a:buSzPts val="1600"/>
              <a:buChar char="o"/>
            </a:pPr>
            <a:r>
              <a:rPr lang="en-US"/>
              <a:t>Leave outermost edge dry</a:t>
            </a:r>
            <a:endParaRPr/>
          </a:p>
          <a:p>
            <a:pPr marL="285744" lvl="0" indent="-171444"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342891" lvl="0" indent="-228590" algn="l" rtl="0">
              <a:spcBef>
                <a:spcPts val="360"/>
              </a:spcBef>
              <a:spcAft>
                <a:spcPts val="0"/>
              </a:spcAft>
              <a:buSzPts val="1800"/>
              <a:buNone/>
            </a:pPr>
            <a:endParaRPr/>
          </a:p>
          <a:p>
            <a:pPr marL="285744" lvl="0" indent="-171444" algn="l" rtl="0">
              <a:spcBef>
                <a:spcPts val="360"/>
              </a:spcBef>
              <a:spcAft>
                <a:spcPts val="0"/>
              </a:spcAft>
              <a:buSzPts val="1800"/>
              <a:buNone/>
            </a:pPr>
            <a:endParaRPr/>
          </a:p>
        </p:txBody>
      </p:sp>
      <p:pic>
        <p:nvPicPr>
          <p:cNvPr id="569" name="Google Shape;569;p80"/>
          <p:cNvPicPr preferRelativeResize="0">
            <a:picLocks noGrp="1"/>
          </p:cNvPicPr>
          <p:nvPr>
            <p:ph type="pic" idx="2"/>
          </p:nvPr>
        </p:nvPicPr>
        <p:blipFill rotWithShape="1">
          <a:blip r:embed="rId3">
            <a:alphaModFix/>
          </a:blip>
          <a:srcRect t="16250" b="16250"/>
          <a:stretch/>
        </p:blipFill>
        <p:spPr>
          <a:xfrm>
            <a:off x="7518400" y="1447800"/>
            <a:ext cx="4064000" cy="1828800"/>
          </a:xfrm>
          <a:prstGeom prst="rect">
            <a:avLst/>
          </a:prstGeom>
          <a:noFill/>
          <a:ln w="12700" cap="flat" cmpd="sng">
            <a:solidFill>
              <a:schemeClr val="lt1"/>
            </a:solidFill>
            <a:prstDash val="solid"/>
            <a:round/>
            <a:headEnd type="none" w="sm" len="sm"/>
            <a:tailEnd type="none" w="sm" len="sm"/>
          </a:ln>
        </p:spPr>
      </p:pic>
      <p:pic>
        <p:nvPicPr>
          <p:cNvPr id="570" name="Google Shape;570;p80"/>
          <p:cNvPicPr preferRelativeResize="0">
            <a:picLocks noGrp="1"/>
          </p:cNvPicPr>
          <p:nvPr>
            <p:ph type="pic" idx="3"/>
          </p:nvPr>
        </p:nvPicPr>
        <p:blipFill rotWithShape="1">
          <a:blip r:embed="rId4">
            <a:alphaModFix/>
          </a:blip>
          <a:srcRect t="25054" b="7446"/>
          <a:stretch/>
        </p:blipFill>
        <p:spPr>
          <a:xfrm>
            <a:off x="7518400" y="3733800"/>
            <a:ext cx="4064000" cy="18288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1"/>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MAKING BASIC PIZZA</a:t>
            </a:r>
            <a:endParaRPr/>
          </a:p>
        </p:txBody>
      </p:sp>
      <p:sp>
        <p:nvSpPr>
          <p:cNvPr id="577" name="Google Shape;577;p81"/>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Font typeface="Calibri"/>
              <a:buAutoNum type="arabicPeriod" startAt="8"/>
            </a:pPr>
            <a:r>
              <a:rPr lang="en-US"/>
              <a:t>Sprinkle grated cheese evenly</a:t>
            </a:r>
            <a:endParaRPr/>
          </a:p>
          <a:p>
            <a:pPr marL="342900" lvl="0" indent="-342900" algn="l" rtl="0">
              <a:spcBef>
                <a:spcPts val="360"/>
              </a:spcBef>
              <a:spcAft>
                <a:spcPts val="0"/>
              </a:spcAft>
              <a:buSzPts val="1800"/>
              <a:buFont typeface="Calibri"/>
              <a:buAutoNum type="arabicPeriod" startAt="8"/>
            </a:pPr>
            <a:r>
              <a:rPr lang="en-US"/>
              <a:t>Slip pizza into oven</a:t>
            </a:r>
            <a:endParaRPr/>
          </a:p>
          <a:p>
            <a:pPr marL="342900" lvl="0" indent="-342900" algn="l" rtl="0">
              <a:spcBef>
                <a:spcPts val="360"/>
              </a:spcBef>
              <a:spcAft>
                <a:spcPts val="0"/>
              </a:spcAft>
              <a:buSzPts val="1800"/>
              <a:buFont typeface="Calibri"/>
              <a:buAutoNum type="arabicPeriod" startAt="8"/>
            </a:pPr>
            <a:r>
              <a:rPr lang="en-US"/>
              <a:t>Crust is brown and bubbles</a:t>
            </a:r>
            <a:endParaRPr/>
          </a:p>
          <a:p>
            <a:pPr marL="342900" lvl="0" indent="-342900" algn="l" rtl="0">
              <a:spcBef>
                <a:spcPts val="360"/>
              </a:spcBef>
              <a:spcAft>
                <a:spcPts val="0"/>
              </a:spcAft>
              <a:buSzPts val="1800"/>
              <a:buFont typeface="Calibri"/>
              <a:buAutoNum type="arabicPeriod" startAt="8"/>
            </a:pPr>
            <a:r>
              <a:rPr lang="en-US"/>
              <a:t>Remove from oven with pizza peel</a:t>
            </a:r>
            <a:endParaRPr/>
          </a:p>
          <a:p>
            <a:pPr marL="342900" lvl="0" indent="-342900" algn="l" rtl="0">
              <a:spcBef>
                <a:spcPts val="360"/>
              </a:spcBef>
              <a:spcAft>
                <a:spcPts val="0"/>
              </a:spcAft>
              <a:buSzPts val="1800"/>
              <a:buFont typeface="Calibri"/>
              <a:buAutoNum type="arabicPeriod" startAt="8"/>
            </a:pPr>
            <a:r>
              <a:rPr lang="en-US"/>
              <a:t>Season with fresh herbs</a:t>
            </a:r>
            <a:endParaRPr/>
          </a:p>
          <a:p>
            <a:pPr marL="742932" lvl="1" indent="-285744" algn="l" rtl="0">
              <a:spcBef>
                <a:spcPts val="320"/>
              </a:spcBef>
              <a:spcAft>
                <a:spcPts val="0"/>
              </a:spcAft>
              <a:buSzPts val="1600"/>
              <a:buChar char="o"/>
            </a:pPr>
            <a:r>
              <a:rPr lang="en-US"/>
              <a:t>Brush oil on crust</a:t>
            </a:r>
            <a:endParaRPr/>
          </a:p>
          <a:p>
            <a:pPr marL="742932" lvl="1" indent="-285744" algn="l" rtl="0">
              <a:spcBef>
                <a:spcPts val="320"/>
              </a:spcBef>
              <a:spcAft>
                <a:spcPts val="0"/>
              </a:spcAft>
              <a:buSzPts val="1600"/>
              <a:buChar char="o"/>
            </a:pPr>
            <a:r>
              <a:rPr lang="en-US"/>
              <a:t>Cut and serve immediately</a:t>
            </a:r>
            <a:endParaRPr/>
          </a:p>
          <a:p>
            <a:pPr marL="285744" lvl="0" indent="-171444" algn="l" rtl="0">
              <a:spcBef>
                <a:spcPts val="360"/>
              </a:spcBef>
              <a:spcAft>
                <a:spcPts val="0"/>
              </a:spcAft>
              <a:buSzPts val="1800"/>
              <a:buNone/>
            </a:pPr>
            <a:endParaRPr/>
          </a:p>
        </p:txBody>
      </p:sp>
      <p:pic>
        <p:nvPicPr>
          <p:cNvPr id="578" name="Google Shape;578;p81"/>
          <p:cNvPicPr preferRelativeResize="0">
            <a:picLocks noGrp="1"/>
          </p:cNvPicPr>
          <p:nvPr>
            <p:ph type="pic" idx="2"/>
          </p:nvPr>
        </p:nvPicPr>
        <p:blipFill rotWithShape="1">
          <a:blip r:embed="rId3">
            <a:alphaModFix/>
          </a:blip>
          <a:srcRect t="28097" b="14044"/>
          <a:stretch/>
        </p:blipFill>
        <p:spPr>
          <a:xfrm>
            <a:off x="7518400" y="1143000"/>
            <a:ext cx="3556000" cy="1371600"/>
          </a:xfrm>
          <a:prstGeom prst="rect">
            <a:avLst/>
          </a:prstGeom>
          <a:noFill/>
          <a:ln w="12700" cap="flat" cmpd="sng">
            <a:solidFill>
              <a:schemeClr val="lt1"/>
            </a:solidFill>
            <a:prstDash val="solid"/>
            <a:round/>
            <a:headEnd type="none" w="sm" len="sm"/>
            <a:tailEnd type="none" w="sm" len="sm"/>
          </a:ln>
        </p:spPr>
      </p:pic>
      <p:pic>
        <p:nvPicPr>
          <p:cNvPr id="579" name="Google Shape;579;p81"/>
          <p:cNvPicPr preferRelativeResize="0">
            <a:picLocks noGrp="1"/>
          </p:cNvPicPr>
          <p:nvPr>
            <p:ph type="pic" idx="3"/>
          </p:nvPr>
        </p:nvPicPr>
        <p:blipFill rotWithShape="1">
          <a:blip r:embed="rId4">
            <a:alphaModFix/>
          </a:blip>
          <a:srcRect t="21071" b="21070"/>
          <a:stretch/>
        </p:blipFill>
        <p:spPr>
          <a:xfrm>
            <a:off x="7518400" y="2895600"/>
            <a:ext cx="3556000" cy="1371600"/>
          </a:xfrm>
          <a:prstGeom prst="rect">
            <a:avLst/>
          </a:prstGeom>
          <a:noFill/>
          <a:ln w="12700" cap="flat" cmpd="sng">
            <a:solidFill>
              <a:schemeClr val="lt1"/>
            </a:solidFill>
            <a:prstDash val="solid"/>
            <a:round/>
            <a:headEnd type="none" w="sm" len="sm"/>
            <a:tailEnd type="none" w="sm" len="sm"/>
          </a:ln>
        </p:spPr>
      </p:pic>
      <p:pic>
        <p:nvPicPr>
          <p:cNvPr id="580" name="Google Shape;580;p81"/>
          <p:cNvPicPr preferRelativeResize="0">
            <a:picLocks noGrp="1"/>
          </p:cNvPicPr>
          <p:nvPr>
            <p:ph type="pic" idx="4"/>
          </p:nvPr>
        </p:nvPicPr>
        <p:blipFill rotWithShape="1">
          <a:blip r:embed="rId5">
            <a:alphaModFix/>
          </a:blip>
          <a:srcRect t="43602" b="30683"/>
          <a:stretch/>
        </p:blipFill>
        <p:spPr>
          <a:xfrm>
            <a:off x="7518400" y="4648200"/>
            <a:ext cx="3556000" cy="13716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COLD SANDWICHES</a:t>
            </a:r>
            <a:endParaRPr/>
          </a:p>
        </p:txBody>
      </p:sp>
      <p:sp>
        <p:nvSpPr>
          <p:cNvPr id="264" name="Google Shape;264;p41"/>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Wrap sandwich:</a:t>
            </a:r>
            <a:endParaRPr/>
          </a:p>
          <a:p>
            <a:pPr marL="285744" lvl="0" indent="-285744" algn="l" rtl="0">
              <a:spcBef>
                <a:spcPts val="360"/>
              </a:spcBef>
              <a:spcAft>
                <a:spcPts val="0"/>
              </a:spcAft>
              <a:buSzPts val="1800"/>
              <a:buChar char="•"/>
            </a:pPr>
            <a:r>
              <a:rPr lang="en-US"/>
              <a:t>Flat bread</a:t>
            </a:r>
            <a:endParaRPr/>
          </a:p>
          <a:p>
            <a:pPr marL="742932" lvl="1" indent="-285744" algn="l" rtl="0">
              <a:spcBef>
                <a:spcPts val="320"/>
              </a:spcBef>
              <a:spcAft>
                <a:spcPts val="0"/>
              </a:spcAft>
              <a:buSzPts val="1600"/>
              <a:buChar char="o"/>
            </a:pPr>
            <a:r>
              <a:rPr lang="en-US"/>
              <a:t>Tortillas</a:t>
            </a:r>
            <a:endParaRPr/>
          </a:p>
          <a:p>
            <a:pPr marL="742932" lvl="1" indent="-285744" algn="l" rtl="0">
              <a:spcBef>
                <a:spcPts val="320"/>
              </a:spcBef>
              <a:spcAft>
                <a:spcPts val="0"/>
              </a:spcAft>
              <a:buSzPts val="1600"/>
              <a:buChar char="o"/>
            </a:pPr>
            <a:r>
              <a:rPr lang="en-US"/>
              <a:t>Pita bread</a:t>
            </a:r>
            <a:endParaRPr/>
          </a:p>
          <a:p>
            <a:pPr marL="742932" lvl="1" indent="-285744" algn="l" rtl="0">
              <a:spcBef>
                <a:spcPts val="320"/>
              </a:spcBef>
              <a:spcAft>
                <a:spcPts val="0"/>
              </a:spcAft>
              <a:buSzPts val="1600"/>
              <a:buChar char="o"/>
            </a:pPr>
            <a:r>
              <a:rPr lang="en-US"/>
              <a:t>Cracker bread</a:t>
            </a:r>
            <a:endParaRPr/>
          </a:p>
          <a:p>
            <a:pPr marL="742932" lvl="1" indent="-285744" algn="l" rtl="0">
              <a:spcBef>
                <a:spcPts val="320"/>
              </a:spcBef>
              <a:spcAft>
                <a:spcPts val="0"/>
              </a:spcAft>
              <a:buSzPts val="1600"/>
              <a:buChar char="o"/>
            </a:pPr>
            <a:r>
              <a:rPr lang="en-US"/>
              <a:t>Rice-paper wrappers</a:t>
            </a:r>
            <a:endParaRPr/>
          </a:p>
          <a:p>
            <a:pPr marL="285744" lvl="0" indent="-285744" algn="l" rtl="0">
              <a:spcBef>
                <a:spcPts val="360"/>
              </a:spcBef>
              <a:spcAft>
                <a:spcPts val="0"/>
              </a:spcAft>
              <a:buSzPts val="1800"/>
              <a:buChar char="•"/>
            </a:pPr>
            <a:r>
              <a:rPr lang="en-US"/>
              <a:t>Spread</a:t>
            </a:r>
            <a:endParaRPr/>
          </a:p>
          <a:p>
            <a:pPr marL="285744" lvl="0" indent="-285744" algn="l" rtl="0">
              <a:spcBef>
                <a:spcPts val="360"/>
              </a:spcBef>
              <a:spcAft>
                <a:spcPts val="0"/>
              </a:spcAft>
              <a:buSzPts val="1800"/>
              <a:buChar char="•"/>
            </a:pPr>
            <a:r>
              <a:rPr lang="en-US"/>
              <a:t>Hot or cold filling</a:t>
            </a:r>
            <a:endParaRPr/>
          </a:p>
          <a:p>
            <a:pPr marL="285744" lvl="0" indent="-285744" algn="l" rtl="0">
              <a:spcBef>
                <a:spcPts val="360"/>
              </a:spcBef>
              <a:spcAft>
                <a:spcPts val="0"/>
              </a:spcAft>
              <a:buSzPts val="1800"/>
              <a:buChar char="•"/>
            </a:pPr>
            <a:r>
              <a:rPr lang="en-US"/>
              <a:t>Rolled up</a:t>
            </a:r>
            <a:endParaRPr/>
          </a:p>
          <a:p>
            <a:pPr marL="285744" lvl="0" indent="-285744" algn="l" rtl="0">
              <a:spcBef>
                <a:spcPts val="360"/>
              </a:spcBef>
              <a:spcAft>
                <a:spcPts val="0"/>
              </a:spcAft>
              <a:buSzPts val="1800"/>
              <a:buChar char="•"/>
            </a:pPr>
            <a:r>
              <a:rPr lang="en-US"/>
              <a:t>Pita—opens to form a pocket</a:t>
            </a:r>
            <a:endParaRPr/>
          </a:p>
        </p:txBody>
      </p:sp>
      <p:pic>
        <p:nvPicPr>
          <p:cNvPr id="265" name="Google Shape;265;p41"/>
          <p:cNvPicPr preferRelativeResize="0">
            <a:picLocks noGrp="1"/>
          </p:cNvPicPr>
          <p:nvPr>
            <p:ph type="pic" idx="2"/>
          </p:nvPr>
        </p:nvPicPr>
        <p:blipFill rotWithShape="1">
          <a:blip r:embed="rId3">
            <a:alphaModFix/>
          </a:blip>
          <a:srcRect t="6405" b="640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2"/>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COLD SANDWICHES</a:t>
            </a:r>
            <a:endParaRPr/>
          </a:p>
        </p:txBody>
      </p:sp>
      <p:sp>
        <p:nvSpPr>
          <p:cNvPr id="272" name="Google Shape;272;p42"/>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Multidecker sandwich:</a:t>
            </a:r>
            <a:endParaRPr/>
          </a:p>
          <a:p>
            <a:pPr marL="285744" lvl="0" indent="-285744" algn="l" rtl="0">
              <a:spcBef>
                <a:spcPts val="360"/>
              </a:spcBef>
              <a:spcAft>
                <a:spcPts val="0"/>
              </a:spcAft>
              <a:buSzPts val="1800"/>
              <a:buChar char="•"/>
            </a:pPr>
            <a:r>
              <a:rPr lang="en-US"/>
              <a:t>More than two slices of bread or roll</a:t>
            </a:r>
            <a:endParaRPr/>
          </a:p>
          <a:p>
            <a:pPr marL="285744" lvl="0" indent="-285744" algn="l" rtl="0">
              <a:spcBef>
                <a:spcPts val="360"/>
              </a:spcBef>
              <a:spcAft>
                <a:spcPts val="0"/>
              </a:spcAft>
              <a:buSzPts val="1800"/>
              <a:buChar char="•"/>
            </a:pPr>
            <a:r>
              <a:rPr lang="en-US"/>
              <a:t>Several ingredients</a:t>
            </a:r>
            <a:endParaRPr/>
          </a:p>
          <a:p>
            <a:pPr marL="285744" lvl="0" indent="-285744" algn="l" rtl="0">
              <a:spcBef>
                <a:spcPts val="360"/>
              </a:spcBef>
              <a:spcAft>
                <a:spcPts val="0"/>
              </a:spcAft>
              <a:buSzPts val="1800"/>
              <a:buChar char="•"/>
            </a:pPr>
            <a:r>
              <a:rPr lang="en-US"/>
              <a:t>Club sandwich</a:t>
            </a:r>
            <a:endParaRPr/>
          </a:p>
          <a:p>
            <a:pPr marL="742932" lvl="1" indent="-285744" algn="l" rtl="0">
              <a:spcBef>
                <a:spcPts val="320"/>
              </a:spcBef>
              <a:spcAft>
                <a:spcPts val="0"/>
              </a:spcAft>
              <a:buSzPts val="1600"/>
              <a:buChar char="o"/>
            </a:pPr>
            <a:r>
              <a:rPr lang="en-US"/>
              <a:t>Three slices of toasted bread</a:t>
            </a:r>
            <a:endParaRPr/>
          </a:p>
          <a:p>
            <a:pPr marL="742932" lvl="1" indent="-285744" algn="l" rtl="0">
              <a:spcBef>
                <a:spcPts val="320"/>
              </a:spcBef>
              <a:spcAft>
                <a:spcPts val="0"/>
              </a:spcAft>
              <a:buSzPts val="1600"/>
              <a:buChar char="o"/>
            </a:pPr>
            <a:r>
              <a:rPr lang="en-US"/>
              <a:t>Mayonnaise</a:t>
            </a:r>
            <a:endParaRPr/>
          </a:p>
          <a:p>
            <a:pPr marL="742932" lvl="1" indent="-285744" algn="l" rtl="0">
              <a:spcBef>
                <a:spcPts val="320"/>
              </a:spcBef>
              <a:spcAft>
                <a:spcPts val="0"/>
              </a:spcAft>
              <a:buSzPts val="1600"/>
              <a:buChar char="o"/>
            </a:pPr>
            <a:r>
              <a:rPr lang="en-US"/>
              <a:t>Sliced chicken and/or turkey, ham</a:t>
            </a:r>
            <a:endParaRPr/>
          </a:p>
          <a:p>
            <a:pPr marL="742932" lvl="1" indent="-285744" algn="l" rtl="0">
              <a:spcBef>
                <a:spcPts val="320"/>
              </a:spcBef>
              <a:spcAft>
                <a:spcPts val="0"/>
              </a:spcAft>
              <a:buSzPts val="1600"/>
              <a:buChar char="o"/>
            </a:pPr>
            <a:r>
              <a:rPr lang="en-US"/>
              <a:t>Bacon</a:t>
            </a:r>
            <a:endParaRPr/>
          </a:p>
          <a:p>
            <a:pPr marL="742932" lvl="1" indent="-285744" algn="l" rtl="0">
              <a:spcBef>
                <a:spcPts val="320"/>
              </a:spcBef>
              <a:spcAft>
                <a:spcPts val="0"/>
              </a:spcAft>
              <a:buSzPts val="1600"/>
              <a:buChar char="o"/>
            </a:pPr>
            <a:r>
              <a:rPr lang="en-US"/>
              <a:t>Cheese</a:t>
            </a:r>
            <a:endParaRPr/>
          </a:p>
          <a:p>
            <a:pPr marL="742932" lvl="1" indent="-285744" algn="l" rtl="0">
              <a:spcBef>
                <a:spcPts val="320"/>
              </a:spcBef>
              <a:spcAft>
                <a:spcPts val="0"/>
              </a:spcAft>
              <a:buSzPts val="1600"/>
              <a:buChar char="o"/>
            </a:pPr>
            <a:r>
              <a:rPr lang="en-US"/>
              <a:t>Lettuce</a:t>
            </a:r>
            <a:endParaRPr/>
          </a:p>
          <a:p>
            <a:pPr marL="742932" lvl="1" indent="-285744" algn="l" rtl="0">
              <a:spcBef>
                <a:spcPts val="320"/>
              </a:spcBef>
              <a:spcAft>
                <a:spcPts val="0"/>
              </a:spcAft>
              <a:buSzPts val="1600"/>
              <a:buChar char="o"/>
            </a:pPr>
            <a:r>
              <a:rPr lang="en-US"/>
              <a:t>Tomato</a:t>
            </a:r>
            <a:endParaRPr/>
          </a:p>
          <a:p>
            <a:pPr marL="742932" lvl="1" indent="-285744" algn="l" rtl="0">
              <a:spcBef>
                <a:spcPts val="320"/>
              </a:spcBef>
              <a:spcAft>
                <a:spcPts val="0"/>
              </a:spcAft>
              <a:buSzPts val="1600"/>
              <a:buChar char="o"/>
            </a:pPr>
            <a:r>
              <a:rPr lang="en-US"/>
              <a:t>Cut into four triangles</a:t>
            </a:r>
            <a:endParaRPr/>
          </a:p>
          <a:p>
            <a:pPr marL="342891" lvl="0" indent="-228590" algn="l" rtl="0">
              <a:spcBef>
                <a:spcPts val="360"/>
              </a:spcBef>
              <a:spcAft>
                <a:spcPts val="0"/>
              </a:spcAft>
              <a:buSzPts val="1800"/>
              <a:buNone/>
            </a:pPr>
            <a:endParaRPr/>
          </a:p>
        </p:txBody>
      </p:sp>
      <p:pic>
        <p:nvPicPr>
          <p:cNvPr id="273" name="Google Shape;273;p42"/>
          <p:cNvPicPr preferRelativeResize="0">
            <a:picLocks noGrp="1"/>
          </p:cNvPicPr>
          <p:nvPr>
            <p:ph type="pic" idx="2"/>
          </p:nvPr>
        </p:nvPicPr>
        <p:blipFill rotWithShape="1">
          <a:blip r:embed="rId3">
            <a:alphaModFix/>
          </a:blip>
          <a:srcRect t="11872" b="11871"/>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COLD SANDWICHES</a:t>
            </a:r>
            <a:endParaRPr/>
          </a:p>
        </p:txBody>
      </p:sp>
      <p:sp>
        <p:nvSpPr>
          <p:cNvPr id="280" name="Google Shape;280;p43"/>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Open-faced sandwich:</a:t>
            </a:r>
            <a:endParaRPr/>
          </a:p>
          <a:p>
            <a:pPr marL="285744" lvl="0" indent="-285744" algn="l" rtl="0">
              <a:spcBef>
                <a:spcPts val="360"/>
              </a:spcBef>
              <a:spcAft>
                <a:spcPts val="0"/>
              </a:spcAft>
              <a:buSzPts val="1800"/>
              <a:buChar char="•"/>
            </a:pPr>
            <a:r>
              <a:rPr lang="en-US"/>
              <a:t>One slice of bread</a:t>
            </a:r>
            <a:endParaRPr/>
          </a:p>
          <a:p>
            <a:pPr marL="285744" lvl="0" indent="-285744" algn="l" rtl="0">
              <a:spcBef>
                <a:spcPts val="360"/>
              </a:spcBef>
              <a:spcAft>
                <a:spcPts val="0"/>
              </a:spcAft>
              <a:buSzPts val="1800"/>
              <a:buChar char="•"/>
            </a:pPr>
            <a:r>
              <a:rPr lang="en-US"/>
              <a:t>Filling or topping</a:t>
            </a:r>
            <a:endParaRPr/>
          </a:p>
          <a:p>
            <a:pPr marL="285744" lvl="0" indent="-285744" algn="l" rtl="0">
              <a:spcBef>
                <a:spcPts val="360"/>
              </a:spcBef>
              <a:spcAft>
                <a:spcPts val="0"/>
              </a:spcAft>
              <a:buSzPts val="1800"/>
              <a:buChar char="•"/>
            </a:pPr>
            <a:r>
              <a:rPr lang="en-US"/>
              <a:t>Canapé—type of hors d’oeuvre</a:t>
            </a:r>
            <a:endParaRPr/>
          </a:p>
          <a:p>
            <a:pPr marL="285744" lvl="0" indent="-285744" algn="l" rtl="0">
              <a:spcBef>
                <a:spcPts val="360"/>
              </a:spcBef>
              <a:spcAft>
                <a:spcPts val="0"/>
              </a:spcAft>
              <a:buSzPts val="1800"/>
              <a:buChar char="•"/>
            </a:pPr>
            <a:r>
              <a:rPr lang="en-US"/>
              <a:t>Hors d’oeuvres</a:t>
            </a:r>
            <a:endParaRPr/>
          </a:p>
          <a:p>
            <a:pPr marL="742932" lvl="1" indent="-285744" algn="l" rtl="0">
              <a:spcBef>
                <a:spcPts val="320"/>
              </a:spcBef>
              <a:spcAft>
                <a:spcPts val="0"/>
              </a:spcAft>
              <a:buSzPts val="1600"/>
              <a:buChar char="o"/>
            </a:pPr>
            <a:r>
              <a:rPr lang="en-US"/>
              <a:t>Hot or cold bit-sized finger food</a:t>
            </a:r>
            <a:endParaRPr/>
          </a:p>
          <a:p>
            <a:pPr marL="742932" lvl="1" indent="-285744" algn="l" rtl="0">
              <a:spcBef>
                <a:spcPts val="320"/>
              </a:spcBef>
              <a:spcAft>
                <a:spcPts val="0"/>
              </a:spcAft>
              <a:buSzPts val="1600"/>
              <a:buChar char="o"/>
            </a:pPr>
            <a:r>
              <a:rPr lang="en-US"/>
              <a:t>Served before a meal</a:t>
            </a:r>
            <a:endParaRPr/>
          </a:p>
          <a:p>
            <a:pPr marL="342891" lvl="0" indent="-228590" algn="l" rtl="0">
              <a:spcBef>
                <a:spcPts val="360"/>
              </a:spcBef>
              <a:spcAft>
                <a:spcPts val="0"/>
              </a:spcAft>
              <a:buSzPts val="1800"/>
              <a:buNone/>
            </a:pPr>
            <a:endParaRPr/>
          </a:p>
        </p:txBody>
      </p:sp>
      <p:pic>
        <p:nvPicPr>
          <p:cNvPr id="281" name="Google Shape;281;p43"/>
          <p:cNvPicPr preferRelativeResize="0">
            <a:picLocks noGrp="1"/>
          </p:cNvPicPr>
          <p:nvPr>
            <p:ph type="pic" idx="2"/>
          </p:nvPr>
        </p:nvPicPr>
        <p:blipFill rotWithShape="1">
          <a:blip r:embed="rId3">
            <a:alphaModFix/>
          </a:blip>
          <a:srcRect t="7468" b="7467"/>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4"/>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COLD SANDWICHES</a:t>
            </a:r>
            <a:endParaRPr/>
          </a:p>
        </p:txBody>
      </p:sp>
      <p:sp>
        <p:nvSpPr>
          <p:cNvPr id="288" name="Google Shape;288;p44"/>
          <p:cNvSpPr txBox="1">
            <a:spLocks noGrp="1"/>
          </p:cNvSpPr>
          <p:nvPr>
            <p:ph type="body" idx="1"/>
          </p:nvPr>
        </p:nvSpPr>
        <p:spPr>
          <a:xfrm>
            <a:off x="609600" y="1295400"/>
            <a:ext cx="109728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Canapé:</a:t>
            </a:r>
            <a:endParaRPr/>
          </a:p>
          <a:p>
            <a:pPr marL="285744" lvl="0" indent="-285744" algn="l" rtl="0">
              <a:spcBef>
                <a:spcPts val="360"/>
              </a:spcBef>
              <a:spcAft>
                <a:spcPts val="0"/>
              </a:spcAft>
              <a:buSzPts val="1800"/>
              <a:buChar char="•"/>
            </a:pPr>
            <a:r>
              <a:rPr lang="en-US"/>
              <a:t>Bread or toast cutouts</a:t>
            </a:r>
            <a:endParaRPr/>
          </a:p>
          <a:p>
            <a:pPr marL="285744" lvl="0" indent="-285744" algn="l" rtl="0">
              <a:spcBef>
                <a:spcPts val="360"/>
              </a:spcBef>
              <a:spcAft>
                <a:spcPts val="0"/>
              </a:spcAft>
              <a:buSzPts val="1800"/>
              <a:buChar char="•"/>
            </a:pPr>
            <a:r>
              <a:rPr lang="en-US"/>
              <a:t>English muffins</a:t>
            </a:r>
            <a:endParaRPr/>
          </a:p>
          <a:p>
            <a:pPr marL="285744" lvl="0" indent="-285744" algn="l" rtl="0">
              <a:spcBef>
                <a:spcPts val="360"/>
              </a:spcBef>
              <a:spcAft>
                <a:spcPts val="0"/>
              </a:spcAft>
              <a:buSzPts val="1800"/>
              <a:buChar char="•"/>
            </a:pPr>
            <a:r>
              <a:rPr lang="en-US"/>
              <a:t>Crackers</a:t>
            </a:r>
            <a:endParaRPr/>
          </a:p>
          <a:p>
            <a:pPr marL="285744" lvl="0" indent="-285744" algn="l" rtl="0">
              <a:spcBef>
                <a:spcPts val="360"/>
              </a:spcBef>
              <a:spcAft>
                <a:spcPts val="0"/>
              </a:spcAft>
              <a:buSzPts val="1800"/>
              <a:buChar char="•"/>
            </a:pPr>
            <a:r>
              <a:rPr lang="en-US"/>
              <a:t>Melba toast</a:t>
            </a:r>
            <a:endParaRPr/>
          </a:p>
          <a:p>
            <a:pPr marL="285744" lvl="0" indent="-285744" algn="l" rtl="0">
              <a:spcBef>
                <a:spcPts val="360"/>
              </a:spcBef>
              <a:spcAft>
                <a:spcPts val="0"/>
              </a:spcAft>
              <a:buSzPts val="1800"/>
              <a:buChar char="•"/>
            </a:pPr>
            <a:r>
              <a:rPr lang="en-US"/>
              <a:t>Tiny unsweetened pastry shells</a:t>
            </a:r>
            <a:endParaRPr/>
          </a:p>
          <a:p>
            <a:pPr marL="285744" lvl="0" indent="-285744" algn="l" rtl="0">
              <a:spcBef>
                <a:spcPts val="360"/>
              </a:spcBef>
              <a:spcAft>
                <a:spcPts val="0"/>
              </a:spcAft>
              <a:buSzPts val="1800"/>
              <a:buChar char="•"/>
            </a:pPr>
            <a:r>
              <a:rPr lang="en-US"/>
              <a:t>Spread</a:t>
            </a:r>
            <a:endParaRPr/>
          </a:p>
          <a:p>
            <a:pPr marL="742932" lvl="1" indent="-285744" algn="l" rtl="0">
              <a:spcBef>
                <a:spcPts val="320"/>
              </a:spcBef>
              <a:spcAft>
                <a:spcPts val="0"/>
              </a:spcAft>
              <a:buSzPts val="1600"/>
              <a:buChar char="o"/>
            </a:pPr>
            <a:r>
              <a:rPr lang="en-US"/>
              <a:t>Flavored butter</a:t>
            </a:r>
            <a:endParaRPr/>
          </a:p>
          <a:p>
            <a:pPr marL="742932" lvl="1" indent="-285744" algn="l" rtl="0">
              <a:spcBef>
                <a:spcPts val="320"/>
              </a:spcBef>
              <a:spcAft>
                <a:spcPts val="0"/>
              </a:spcAft>
              <a:buSzPts val="1600"/>
              <a:buChar char="o"/>
            </a:pPr>
            <a:r>
              <a:rPr lang="en-US"/>
              <a:t>Cream cheese</a:t>
            </a:r>
            <a:endParaRPr/>
          </a:p>
          <a:p>
            <a:pPr marL="742932" lvl="1" indent="-285744" algn="l" rtl="0">
              <a:spcBef>
                <a:spcPts val="320"/>
              </a:spcBef>
              <a:spcAft>
                <a:spcPts val="0"/>
              </a:spcAft>
              <a:buSzPts val="1600"/>
              <a:buChar char="o"/>
            </a:pPr>
            <a:r>
              <a:rPr lang="en-US"/>
              <a:t>Meat or fish—zesty flavor</a:t>
            </a:r>
            <a:endParaRPr/>
          </a:p>
          <a:p>
            <a:pPr marL="285744" lvl="0" indent="-285744" algn="l" rtl="0">
              <a:spcBef>
                <a:spcPts val="360"/>
              </a:spcBef>
              <a:spcAft>
                <a:spcPts val="0"/>
              </a:spcAft>
              <a:buSzPts val="1800"/>
              <a:buChar char="•"/>
            </a:pPr>
            <a:r>
              <a:rPr lang="en-US"/>
              <a:t>Base alternatives</a:t>
            </a:r>
            <a:endParaRPr/>
          </a:p>
          <a:p>
            <a:pPr marL="742932" lvl="1" indent="-285744" algn="l" rtl="0">
              <a:spcBef>
                <a:spcPts val="320"/>
              </a:spcBef>
              <a:spcAft>
                <a:spcPts val="0"/>
              </a:spcAft>
              <a:buSzPts val="1600"/>
              <a:buChar char="o"/>
            </a:pPr>
            <a:r>
              <a:rPr lang="en-US"/>
              <a:t>Fruit</a:t>
            </a:r>
            <a:endParaRPr/>
          </a:p>
          <a:p>
            <a:pPr marL="742932" lvl="1" indent="-285744" algn="l" rtl="0">
              <a:spcBef>
                <a:spcPts val="320"/>
              </a:spcBef>
              <a:spcAft>
                <a:spcPts val="0"/>
              </a:spcAft>
              <a:buSzPts val="1600"/>
              <a:buChar char="o"/>
            </a:pPr>
            <a:r>
              <a:rPr lang="en-US"/>
              <a:t>Vegetables</a:t>
            </a:r>
            <a:endParaRPr/>
          </a:p>
          <a:p>
            <a:pPr marL="742932" lvl="1" indent="-285744" algn="l" rtl="0">
              <a:spcBef>
                <a:spcPts val="320"/>
              </a:spcBef>
              <a:spcAft>
                <a:spcPts val="0"/>
              </a:spcAft>
              <a:buSzPts val="1600"/>
              <a:buChar char="o"/>
            </a:pPr>
            <a:r>
              <a:rPr lang="en-US"/>
              <a:t>Meat</a:t>
            </a:r>
            <a:endParaRPr/>
          </a:p>
          <a:p>
            <a:pPr marL="342891" lvl="0" indent="-228590" algn="l" rtl="0">
              <a:spcBef>
                <a:spcPts val="360"/>
              </a:spcBef>
              <a:spcAft>
                <a:spcPts val="0"/>
              </a:spcAft>
              <a:buSzPts val="1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5"/>
          <p:cNvSpPr txBox="1">
            <a:spLocks noGrp="1"/>
          </p:cNvSpPr>
          <p:nvPr>
            <p:ph type="title"/>
          </p:nvPr>
        </p:nvSpPr>
        <p:spPr>
          <a:xfrm>
            <a:off x="609600" y="274638"/>
            <a:ext cx="10972800" cy="487362"/>
          </a:xfrm>
          <a:prstGeom prst="rect">
            <a:avLst/>
          </a:prstGeom>
          <a:noFill/>
          <a:ln>
            <a:noFill/>
          </a:ln>
        </p:spPr>
        <p:txBody>
          <a:bodyPr spcFirstLastPara="1" wrap="square" lIns="91425" tIns="45700" rIns="91425" bIns="45700" anchor="ctr" anchorCtr="0">
            <a:noAutofit/>
          </a:bodyPr>
          <a:lstStyle/>
          <a:p>
            <a:pPr marL="0" lvl="0" indent="0" algn="l" rtl="0">
              <a:lnSpc>
                <a:spcPct val="50000"/>
              </a:lnSpc>
              <a:spcBef>
                <a:spcPts val="0"/>
              </a:spcBef>
              <a:spcAft>
                <a:spcPts val="0"/>
              </a:spcAft>
              <a:buNone/>
            </a:pPr>
            <a:r>
              <a:rPr lang="en-US"/>
              <a:t>COLD SANDWICHES</a:t>
            </a:r>
            <a:endParaRPr/>
          </a:p>
        </p:txBody>
      </p:sp>
      <p:sp>
        <p:nvSpPr>
          <p:cNvPr id="295" name="Google Shape;295;p45"/>
          <p:cNvSpPr txBox="1">
            <a:spLocks noGrp="1"/>
          </p:cNvSpPr>
          <p:nvPr>
            <p:ph type="body" idx="1"/>
          </p:nvPr>
        </p:nvSpPr>
        <p:spPr>
          <a:xfrm>
            <a:off x="609600" y="1295401"/>
            <a:ext cx="6502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Tea sandwiches:</a:t>
            </a:r>
            <a:endParaRPr/>
          </a:p>
          <a:p>
            <a:pPr marL="285744" lvl="0" indent="-285744" algn="l" rtl="0">
              <a:spcBef>
                <a:spcPts val="360"/>
              </a:spcBef>
              <a:spcAft>
                <a:spcPts val="0"/>
              </a:spcAft>
              <a:buSzPts val="1800"/>
              <a:buChar char="•"/>
            </a:pPr>
            <a:r>
              <a:rPr lang="en-US"/>
              <a:t>Small, cold sandwiches</a:t>
            </a:r>
            <a:endParaRPr/>
          </a:p>
          <a:p>
            <a:pPr marL="285744" lvl="0" indent="-285744" algn="l" rtl="0">
              <a:spcBef>
                <a:spcPts val="360"/>
              </a:spcBef>
              <a:spcAft>
                <a:spcPts val="0"/>
              </a:spcAft>
              <a:buSzPts val="1800"/>
              <a:buChar char="•"/>
            </a:pPr>
            <a:r>
              <a:rPr lang="en-US"/>
              <a:t>Served on bread or toast</a:t>
            </a:r>
            <a:endParaRPr/>
          </a:p>
          <a:p>
            <a:pPr marL="285744" lvl="0" indent="-285744" algn="l" rtl="0">
              <a:spcBef>
                <a:spcPts val="360"/>
              </a:spcBef>
              <a:spcAft>
                <a:spcPts val="0"/>
              </a:spcAft>
              <a:buSzPts val="1800"/>
              <a:buChar char="•"/>
            </a:pPr>
            <a:r>
              <a:rPr lang="en-US"/>
              <a:t>No crust</a:t>
            </a:r>
            <a:endParaRPr/>
          </a:p>
          <a:p>
            <a:pPr marL="285744" lvl="0" indent="-285744" algn="l" rtl="0">
              <a:spcBef>
                <a:spcPts val="360"/>
              </a:spcBef>
              <a:spcAft>
                <a:spcPts val="0"/>
              </a:spcAft>
              <a:buSzPts val="1800"/>
              <a:buChar char="•"/>
            </a:pPr>
            <a:r>
              <a:rPr lang="en-US"/>
              <a:t>Cut into shapes</a:t>
            </a:r>
            <a:endParaRPr/>
          </a:p>
          <a:p>
            <a:pPr marL="285744" lvl="0" indent="-285744" algn="l" rtl="0">
              <a:spcBef>
                <a:spcPts val="360"/>
              </a:spcBef>
              <a:spcAft>
                <a:spcPts val="0"/>
              </a:spcAft>
              <a:buSzPts val="1800"/>
              <a:buChar char="•"/>
            </a:pPr>
            <a:r>
              <a:rPr lang="en-US"/>
              <a:t>Same filling as canapés</a:t>
            </a:r>
            <a:endParaRPr/>
          </a:p>
          <a:p>
            <a:pPr marL="285744" lvl="0" indent="-285744" algn="l" rtl="0">
              <a:spcBef>
                <a:spcPts val="360"/>
              </a:spcBef>
              <a:spcAft>
                <a:spcPts val="0"/>
              </a:spcAft>
              <a:buSzPts val="1800"/>
              <a:buChar char="•"/>
            </a:pPr>
            <a:r>
              <a:rPr lang="en-US"/>
              <a:t>Can be open-faced</a:t>
            </a:r>
            <a:endParaRPr/>
          </a:p>
        </p:txBody>
      </p:sp>
      <p:pic>
        <p:nvPicPr>
          <p:cNvPr id="296" name="Google Shape;296;p45"/>
          <p:cNvPicPr preferRelativeResize="0">
            <a:picLocks noGrp="1"/>
          </p:cNvPicPr>
          <p:nvPr>
            <p:ph type="pic" idx="2"/>
          </p:nvPr>
        </p:nvPicPr>
        <p:blipFill rotWithShape="1">
          <a:blip r:embed="rId3">
            <a:alphaModFix/>
          </a:blip>
          <a:srcRect t="30625" b="30625"/>
          <a:stretch/>
        </p:blipFill>
        <p:spPr>
          <a:xfrm>
            <a:off x="7518400" y="1447800"/>
            <a:ext cx="4064000" cy="2362200"/>
          </a:xfrm>
          <a:prstGeom prst="rect">
            <a:avLst/>
          </a:prstGeom>
          <a:noFill/>
          <a:ln w="12700" cap="flat" cmpd="sng">
            <a:solidFill>
              <a:schemeClr val="l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4339</Words>
  <Application>Microsoft Macintosh PowerPoint</Application>
  <PresentationFormat>Widescreen</PresentationFormat>
  <Paragraphs>659</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Helvetica Neue</vt:lpstr>
      <vt:lpstr>Courier New</vt:lpstr>
      <vt:lpstr>Noto Sans Symbols</vt:lpstr>
      <vt:lpstr>Calibri</vt:lpstr>
      <vt:lpstr>1_Office Theme</vt:lpstr>
      <vt:lpstr>PowerPoint Presentation</vt:lpstr>
      <vt:lpstr>BASIC KINDS OF SANDWICHES</vt:lpstr>
      <vt:lpstr>COLD SANDWICHES</vt:lpstr>
      <vt:lpstr>COLD SANDWICHES</vt:lpstr>
      <vt:lpstr>COLD SANDWICHES</vt:lpstr>
      <vt:lpstr>COLD SANDWICHES</vt:lpstr>
      <vt:lpstr>COLD SANDWICHES</vt:lpstr>
      <vt:lpstr>COLD SANDWICHES</vt:lpstr>
      <vt:lpstr>COLD SANDWICHES</vt:lpstr>
      <vt:lpstr>HOT SANDWICHES</vt:lpstr>
      <vt:lpstr>HOT SANDWICHES</vt:lpstr>
      <vt:lpstr>HOT SANDWICHES</vt:lpstr>
      <vt:lpstr>PIZZA</vt:lpstr>
      <vt:lpstr>PIZZA</vt:lpstr>
      <vt:lpstr>PIZZA</vt:lpstr>
      <vt:lpstr>PIZZA</vt:lpstr>
      <vt:lpstr>PRIMARY SANDWICH COMPONENTS: BREAD, SPREAD, AND FILLING</vt:lpstr>
      <vt:lpstr>PRIMARY SANDWICH COMPONENTS: BREAD, SPREAD, AND FILLING</vt:lpstr>
      <vt:lpstr>PRIMARY SANDWICH COMPONENTS: BREAD, SPREAD, AND FILLING</vt:lpstr>
      <vt:lpstr>PRIMARY SANDWICH COMPONENTS: BREAD, SPREAD, AND FILLING</vt:lpstr>
      <vt:lpstr>PRIMARY SANDWICH COMPONENTS: BREAD, SPREAD, AND FILLING</vt:lpstr>
      <vt:lpstr>PRIMARY SANDWICH COMPONENTS</vt:lpstr>
      <vt:lpstr>PRIMARY SANDWICH COMPONENTS</vt:lpstr>
      <vt:lpstr>PRIMARY SANDWICH COMPONENTS</vt:lpstr>
      <vt:lpstr>PRIMARY SANDWICH COMPONENTS</vt:lpstr>
      <vt:lpstr>PRIMARY SANDWICH COMPONENTS</vt:lpstr>
      <vt:lpstr>PRIMARY SANDWICH COMPONENTS</vt:lpstr>
      <vt:lpstr>PRIMARY SANDWICH COMPONENTS</vt:lpstr>
      <vt:lpstr>PRIMARY SANDWICH COMPONENTS</vt:lpstr>
      <vt:lpstr>PRIMARY SANDWICH COMPONENTS</vt:lpstr>
      <vt:lpstr>PRIMARY SANDWICH COMPONENTS</vt:lpstr>
      <vt:lpstr>SANDWICH STATIONS</vt:lpstr>
      <vt:lpstr>INGREDIENTS</vt:lpstr>
      <vt:lpstr>EQUIPMENT</vt:lpstr>
      <vt:lpstr>EQUIPMENT</vt:lpstr>
      <vt:lpstr>PIZZA PREPARATION AND EQUIPMENT</vt:lpstr>
      <vt:lpstr>PIZZA PREPARATION AND EQUIPMENT</vt:lpstr>
      <vt:lpstr>MAKING A SANDWICH</vt:lpstr>
      <vt:lpstr>CUTTING A CLUB SANDWICH</vt:lpstr>
      <vt:lpstr>GUIDELINES FOR MAKING CANAPÉS</vt:lpstr>
      <vt:lpstr>GUIDELINES FOR MAKING CANAPÉS</vt:lpstr>
      <vt:lpstr>TIPS FOR KEEPING BREAD FRESH</vt:lpstr>
      <vt:lpstr>MAKING BASIC PIZZA</vt:lpstr>
      <vt:lpstr>MAKING BASIC PIZZA</vt:lpstr>
      <vt:lpstr>MAKING BASIC PIZZA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Jarvis, Audrey</cp:lastModifiedBy>
  <cp:revision>1</cp:revision>
  <dcterms:modified xsi:type="dcterms:W3CDTF">2019-01-07T02:38:26Z</dcterms:modified>
</cp:coreProperties>
</file>