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embeddedFontLst>
    <p:embeddedFont>
      <p:font typeface="Shadows Into Light Two" panose="020B0604020202020204" charset="0"/>
      <p:regular r:id="rId14"/>
    </p:embeddedFont>
    <p:embeddedFont>
      <p:font typeface="Unkempt" panose="020B0604020202020204" charset="0"/>
      <p:regular r:id="rId15"/>
      <p:bold r:id="rId16"/>
    </p:embeddedFont>
    <p:embeddedFont>
      <p:font typeface="Luckiest Guy" panose="020B0604020202020204" charset="0"/>
      <p:regular r:id="rId17"/>
    </p:embeddedFont>
    <p:embeddedFont>
      <p:font typeface="Cherry Cream Soda" panose="020B0604020202020204" charset="0"/>
      <p:regular r:id="rId18"/>
    </p:embeddedFont>
    <p:embeddedFont>
      <p:font typeface="Questrial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SzPct val="31818"/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buClr>
                <a:schemeClr val="accent2"/>
              </a:buClr>
              <a:buSzPct val="53846"/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buClr>
                <a:schemeClr val="accent1"/>
              </a:buClr>
              <a:buSzPct val="53846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buClr>
                <a:schemeClr val="accent2"/>
              </a:buClr>
              <a:buSzPct val="60869"/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3"/>
              </a:buClr>
              <a:buSzPct val="70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SzPct val="77777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SzPct val="77777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SzPct val="77777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SzPct val="77777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70000"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400" b="1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SzPct val="31818"/>
              <a:buFont typeface="Questrial"/>
              <a:buNone/>
              <a:defRPr sz="4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 rot="5400000">
            <a:off x="2426208" y="-213360"/>
            <a:ext cx="4526280" cy="815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20040" lvl="0" indent="-209550" algn="l" rtl="0">
              <a:spcBef>
                <a:spcPts val="700"/>
              </a:spcBef>
              <a:buClr>
                <a:schemeClr val="accent2"/>
              </a:buClr>
              <a:buSzPct val="48275"/>
              <a:buFont typeface="Noto Sans Symbols"/>
              <a:buChar char="◻"/>
              <a:defRPr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lvl="1" indent="-168910" algn="l" rtl="0">
              <a:spcBef>
                <a:spcPts val="550"/>
              </a:spcBef>
              <a:buClr>
                <a:schemeClr val="accent1"/>
              </a:buClr>
              <a:buSzPct val="53846"/>
              <a:buFont typeface="Noto Sans Symbols"/>
              <a:buChar char="⬜"/>
              <a:defRPr sz="2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lvl="2" indent="-119062" algn="l" rtl="0">
              <a:spcBef>
                <a:spcPts val="500"/>
              </a:spcBef>
              <a:buClr>
                <a:schemeClr val="accent2"/>
              </a:buClr>
              <a:buSzPct val="60869"/>
              <a:buFont typeface="Noto Sans Symbols"/>
              <a:buChar char="■"/>
              <a:defRPr sz="2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lvl="3" indent="-133350" algn="l" rtl="0">
              <a:spcBef>
                <a:spcPts val="400"/>
              </a:spcBef>
              <a:buClr>
                <a:schemeClr val="accent3"/>
              </a:buClr>
              <a:buSzPct val="70000"/>
              <a:buFont typeface="Noto Sans Symbols"/>
              <a:buChar char="■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lvl="4" indent="-14605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■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SzPct val="31818"/>
              <a:buFont typeface="Questrial"/>
              <a:buNone/>
              <a:defRPr sz="4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20040" lvl="0" indent="-209550" algn="l" rtl="0">
              <a:spcBef>
                <a:spcPts val="700"/>
              </a:spcBef>
              <a:buClr>
                <a:schemeClr val="accent2"/>
              </a:buClr>
              <a:buSzPct val="48275"/>
              <a:buFont typeface="Noto Sans Symbols"/>
              <a:buChar char="◻"/>
              <a:defRPr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lvl="1" indent="-168910" algn="l" rtl="0">
              <a:spcBef>
                <a:spcPts val="550"/>
              </a:spcBef>
              <a:buClr>
                <a:schemeClr val="accent1"/>
              </a:buClr>
              <a:buSzPct val="53846"/>
              <a:buFont typeface="Noto Sans Symbols"/>
              <a:buChar char="⬜"/>
              <a:defRPr sz="2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lvl="2" indent="-119062" algn="l" rtl="0">
              <a:spcBef>
                <a:spcPts val="500"/>
              </a:spcBef>
              <a:buClr>
                <a:schemeClr val="accent2"/>
              </a:buClr>
              <a:buSzPct val="60869"/>
              <a:buFont typeface="Noto Sans Symbols"/>
              <a:buChar char="■"/>
              <a:defRPr sz="2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lvl="3" indent="-133350" algn="l" rtl="0">
              <a:spcBef>
                <a:spcPts val="400"/>
              </a:spcBef>
              <a:buClr>
                <a:schemeClr val="accent3"/>
              </a:buClr>
              <a:buSzPct val="70000"/>
              <a:buFont typeface="Noto Sans Symbols"/>
              <a:buChar char="■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lvl="4" indent="-14605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■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SzPct val="31818"/>
              <a:buFont typeface="Questrial"/>
              <a:buNone/>
              <a:defRPr sz="4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20040" lvl="0" indent="-209550" algn="l" rtl="0">
              <a:spcBef>
                <a:spcPts val="700"/>
              </a:spcBef>
              <a:buClr>
                <a:schemeClr val="accent2"/>
              </a:buClr>
              <a:buSzPct val="48275"/>
              <a:buFont typeface="Noto Sans Symbols"/>
              <a:buChar char="◻"/>
              <a:defRPr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lvl="1" indent="-168910" algn="l" rtl="0">
              <a:spcBef>
                <a:spcPts val="550"/>
              </a:spcBef>
              <a:buClr>
                <a:schemeClr val="accent1"/>
              </a:buClr>
              <a:buSzPct val="53846"/>
              <a:buFont typeface="Noto Sans Symbols"/>
              <a:buChar char="⬜"/>
              <a:defRPr sz="2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lvl="2" indent="-119062" algn="l" rtl="0">
              <a:spcBef>
                <a:spcPts val="500"/>
              </a:spcBef>
              <a:buClr>
                <a:schemeClr val="accent2"/>
              </a:buClr>
              <a:buSzPct val="60869"/>
              <a:buFont typeface="Noto Sans Symbols"/>
              <a:buChar char="■"/>
              <a:defRPr sz="2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lvl="3" indent="-133350" algn="l" rtl="0">
              <a:spcBef>
                <a:spcPts val="400"/>
              </a:spcBef>
              <a:buClr>
                <a:schemeClr val="accent3"/>
              </a:buClr>
              <a:buSzPct val="70000"/>
              <a:buFont typeface="Noto Sans Symbols"/>
              <a:buChar char="■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lvl="4" indent="-14605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■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SzPct val="31818"/>
              <a:buFont typeface="Questrial"/>
              <a:buNone/>
              <a:defRPr sz="4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chemeClr val="dk2"/>
              </a:buClr>
              <a:buSzPct val="50000"/>
              <a:buFont typeface="Questrial"/>
              <a:buNone/>
              <a:defRPr sz="2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rgbClr val="88C795"/>
              </a:buClr>
              <a:buSzPct val="77777"/>
              <a:buFont typeface="Questrial"/>
              <a:buNone/>
              <a:defRPr sz="1800">
                <a:solidFill>
                  <a:srgbClr val="88C795"/>
                </a:solidFill>
              </a:defRPr>
            </a:lvl2pPr>
            <a:lvl3pPr lvl="2" rtl="0">
              <a:spcBef>
                <a:spcPts val="0"/>
              </a:spcBef>
              <a:buClr>
                <a:srgbClr val="88C795"/>
              </a:buClr>
              <a:buSzPct val="87500"/>
              <a:buFont typeface="Questrial"/>
              <a:buNone/>
              <a:defRPr sz="1600">
                <a:solidFill>
                  <a:srgbClr val="88C795"/>
                </a:solidFill>
              </a:defRPr>
            </a:lvl3pPr>
            <a:lvl4pPr lvl="3" rtl="0">
              <a:spcBef>
                <a:spcPts val="0"/>
              </a:spcBef>
              <a:buClr>
                <a:srgbClr val="88C795"/>
              </a:buClr>
              <a:buSzPct val="100000"/>
              <a:buFont typeface="Questrial"/>
              <a:buNone/>
              <a:defRPr sz="1400">
                <a:solidFill>
                  <a:srgbClr val="88C795"/>
                </a:solidFill>
              </a:defRPr>
            </a:lvl4pPr>
            <a:lvl5pPr lvl="4" rtl="0">
              <a:spcBef>
                <a:spcPts val="0"/>
              </a:spcBef>
              <a:buClr>
                <a:srgbClr val="88C795"/>
              </a:buClr>
              <a:buSzPct val="100000"/>
              <a:buFont typeface="Questrial"/>
              <a:buNone/>
              <a:defRPr sz="1400">
                <a:solidFill>
                  <a:srgbClr val="88C795"/>
                </a:solidFill>
              </a:defRPr>
            </a:lvl5pPr>
            <a:lvl6pPr lvl="5" rtl="0">
              <a:spcBef>
                <a:spcPts val="0"/>
              </a:spcBef>
              <a:buSzPct val="77777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buSzPct val="77777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buSzPct val="77777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buSzPct val="77777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rgbClr val="FFFFFF"/>
              </a:buClr>
              <a:buSzPct val="31818"/>
              <a:buFont typeface="Questrial"/>
              <a:buNone/>
              <a:defRPr sz="4400" b="0" cap="none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SzPct val="31818"/>
              <a:buFont typeface="Questrial"/>
              <a:buNone/>
              <a:defRPr sz="4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20040" lvl="0" indent="-209550" algn="l" rtl="0">
              <a:spcBef>
                <a:spcPts val="700"/>
              </a:spcBef>
              <a:buClr>
                <a:schemeClr val="accent2"/>
              </a:buClr>
              <a:buSzPct val="48275"/>
              <a:buFont typeface="Noto Sans Symbols"/>
              <a:buChar char="◻"/>
              <a:defRPr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lvl="1" indent="-168910" algn="l" rtl="0">
              <a:spcBef>
                <a:spcPts val="550"/>
              </a:spcBef>
              <a:buClr>
                <a:schemeClr val="accent1"/>
              </a:buClr>
              <a:buSzPct val="53846"/>
              <a:buFont typeface="Noto Sans Symbols"/>
              <a:buChar char="⬜"/>
              <a:defRPr sz="2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lvl="2" indent="-119062" algn="l" rtl="0">
              <a:spcBef>
                <a:spcPts val="500"/>
              </a:spcBef>
              <a:buClr>
                <a:schemeClr val="accent2"/>
              </a:buClr>
              <a:buSzPct val="60869"/>
              <a:buFont typeface="Noto Sans Symbols"/>
              <a:buChar char="■"/>
              <a:defRPr sz="2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lvl="3" indent="-133350" algn="l" rtl="0">
              <a:spcBef>
                <a:spcPts val="400"/>
              </a:spcBef>
              <a:buClr>
                <a:schemeClr val="accent3"/>
              </a:buClr>
              <a:buSzPct val="70000"/>
              <a:buFont typeface="Noto Sans Symbols"/>
              <a:buChar char="■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lvl="4" indent="-14605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■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20040" lvl="0" indent="-209550" algn="l" rtl="0">
              <a:spcBef>
                <a:spcPts val="700"/>
              </a:spcBef>
              <a:buClr>
                <a:schemeClr val="accent2"/>
              </a:buClr>
              <a:buSzPct val="48275"/>
              <a:buFont typeface="Noto Sans Symbols"/>
              <a:buChar char="◻"/>
              <a:defRPr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lvl="1" indent="-168910" algn="l" rtl="0">
              <a:spcBef>
                <a:spcPts val="550"/>
              </a:spcBef>
              <a:buClr>
                <a:schemeClr val="accent1"/>
              </a:buClr>
              <a:buSzPct val="53846"/>
              <a:buFont typeface="Noto Sans Symbols"/>
              <a:buChar char="⬜"/>
              <a:defRPr sz="2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lvl="2" indent="-119062" algn="l" rtl="0">
              <a:spcBef>
                <a:spcPts val="500"/>
              </a:spcBef>
              <a:buClr>
                <a:schemeClr val="accent2"/>
              </a:buClr>
              <a:buSzPct val="60869"/>
              <a:buFont typeface="Noto Sans Symbols"/>
              <a:buChar char="■"/>
              <a:defRPr sz="2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lvl="3" indent="-133350" algn="l" rtl="0">
              <a:spcBef>
                <a:spcPts val="400"/>
              </a:spcBef>
              <a:buClr>
                <a:schemeClr val="accent3"/>
              </a:buClr>
              <a:buSzPct val="70000"/>
              <a:buFont typeface="Noto Sans Symbols"/>
              <a:buChar char="■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lvl="4" indent="-14605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■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20040" lvl="0" indent="-209550" algn="l" rtl="0">
              <a:spcBef>
                <a:spcPts val="700"/>
              </a:spcBef>
              <a:buClr>
                <a:schemeClr val="accent2"/>
              </a:buClr>
              <a:buSzPct val="48275"/>
              <a:buFont typeface="Noto Sans Symbols"/>
              <a:buChar char="◻"/>
              <a:defRPr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lvl="1" indent="-168910" algn="l" rtl="0">
              <a:spcBef>
                <a:spcPts val="550"/>
              </a:spcBef>
              <a:buClr>
                <a:schemeClr val="accent1"/>
              </a:buClr>
              <a:buSzPct val="53846"/>
              <a:buFont typeface="Noto Sans Symbols"/>
              <a:buChar char="⬜"/>
              <a:defRPr sz="2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lvl="2" indent="-119062" algn="l" rtl="0">
              <a:spcBef>
                <a:spcPts val="500"/>
              </a:spcBef>
              <a:buClr>
                <a:schemeClr val="accent2"/>
              </a:buClr>
              <a:buSzPct val="60869"/>
              <a:buFont typeface="Noto Sans Symbols"/>
              <a:buChar char="■"/>
              <a:defRPr sz="2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lvl="3" indent="-133350" algn="l" rtl="0">
              <a:spcBef>
                <a:spcPts val="400"/>
              </a:spcBef>
              <a:buClr>
                <a:schemeClr val="accent3"/>
              </a:buClr>
              <a:buSzPct val="70000"/>
              <a:buFont typeface="Noto Sans Symbols"/>
              <a:buChar char="■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lvl="4" indent="-14605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■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20040" lvl="0" indent="-209550" algn="l" rtl="0">
              <a:spcBef>
                <a:spcPts val="700"/>
              </a:spcBef>
              <a:buClr>
                <a:schemeClr val="accent2"/>
              </a:buClr>
              <a:buSzPct val="48275"/>
              <a:buFont typeface="Noto Sans Symbols"/>
              <a:buChar char="◻"/>
              <a:defRPr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lvl="1" indent="-168910" algn="l" rtl="0">
              <a:spcBef>
                <a:spcPts val="550"/>
              </a:spcBef>
              <a:buClr>
                <a:schemeClr val="accent1"/>
              </a:buClr>
              <a:buSzPct val="53846"/>
              <a:buFont typeface="Noto Sans Symbols"/>
              <a:buChar char="⬜"/>
              <a:defRPr sz="2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lvl="2" indent="-119062" algn="l" rtl="0">
              <a:spcBef>
                <a:spcPts val="500"/>
              </a:spcBef>
              <a:buClr>
                <a:schemeClr val="accent2"/>
              </a:buClr>
              <a:buSzPct val="60869"/>
              <a:buFont typeface="Noto Sans Symbols"/>
              <a:buChar char="■"/>
              <a:defRPr sz="2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lvl="3" indent="-133350" algn="l" rtl="0">
              <a:spcBef>
                <a:spcPts val="400"/>
              </a:spcBef>
              <a:buClr>
                <a:schemeClr val="accent3"/>
              </a:buClr>
              <a:buSzPct val="70000"/>
              <a:buFont typeface="Noto Sans Symbols"/>
              <a:buChar char="■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lvl="4" indent="-14605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■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lvl="0" indent="0" rtl="0">
              <a:spcBef>
                <a:spcPts val="0"/>
              </a:spcBef>
              <a:buClr>
                <a:srgbClr val="FFFFFF"/>
              </a:buClr>
              <a:buSzPct val="70000"/>
              <a:buFont typeface="Questrial"/>
              <a:buNone/>
              <a:defRPr sz="20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SzPct val="53846"/>
              <a:defRPr sz="2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buSzPct val="60869"/>
              <a:defRPr sz="2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buSzPct val="70000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buSzPct val="70000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buSzPct val="77777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buSzPct val="77777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buSzPct val="77777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buSzPct val="77777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lvl="0" indent="0" rtl="0">
              <a:spcBef>
                <a:spcPts val="0"/>
              </a:spcBef>
              <a:buClr>
                <a:srgbClr val="FFFFFF"/>
              </a:buClr>
              <a:buSzPct val="70000"/>
              <a:buFont typeface="Questrial"/>
              <a:buNone/>
              <a:defRPr sz="20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SzPct val="53846"/>
              <a:defRPr sz="2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buSzPct val="60869"/>
              <a:defRPr sz="2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buSzPct val="70000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buSzPct val="70000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buSzPct val="77777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buSzPct val="77777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buSzPct val="77777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buSzPct val="77777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400" b="1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buSzPct val="31818"/>
              <a:buFont typeface="Questrial"/>
              <a:buNone/>
              <a:defRPr sz="4400" b="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lvl="0" indent="0" rtl="0">
              <a:spcBef>
                <a:spcPts val="0"/>
              </a:spcBef>
              <a:spcAft>
                <a:spcPts val="1000"/>
              </a:spcAft>
              <a:buSzPct val="77777"/>
              <a:buFont typeface="Questrial"/>
              <a:buNone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buSzPct val="116666"/>
              <a:buFont typeface="Questrial"/>
              <a:buNone/>
              <a:defRPr sz="1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buSzPct val="140000"/>
              <a:buFont typeface="Questrial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buSzPct val="155555"/>
              <a:buFont typeface="Questrial"/>
              <a:buNone/>
              <a:defRPr sz="9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buSzPct val="155555"/>
              <a:buFont typeface="Questrial"/>
              <a:buNone/>
              <a:defRPr sz="9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buSzPct val="77777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buSzPct val="77777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buSzPct val="77777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buSzPct val="77777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20040" lvl="0" indent="-209550" algn="l" rtl="0">
              <a:spcBef>
                <a:spcPts val="700"/>
              </a:spcBef>
              <a:buClr>
                <a:schemeClr val="accent2"/>
              </a:buClr>
              <a:buSzPct val="48275"/>
              <a:buFont typeface="Noto Sans Symbols"/>
              <a:buChar char="◻"/>
              <a:defRPr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lvl="1" indent="-168910" algn="l" rtl="0">
              <a:spcBef>
                <a:spcPts val="550"/>
              </a:spcBef>
              <a:buClr>
                <a:schemeClr val="accent1"/>
              </a:buClr>
              <a:buSzPct val="53846"/>
              <a:buFont typeface="Noto Sans Symbols"/>
              <a:buChar char="⬜"/>
              <a:defRPr sz="2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lvl="2" indent="-119062" algn="l" rtl="0">
              <a:spcBef>
                <a:spcPts val="500"/>
              </a:spcBef>
              <a:buClr>
                <a:schemeClr val="accent2"/>
              </a:buClr>
              <a:buSzPct val="60869"/>
              <a:buFont typeface="Noto Sans Symbols"/>
              <a:buChar char="■"/>
              <a:defRPr sz="2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lvl="3" indent="-133350" algn="l" rtl="0">
              <a:spcBef>
                <a:spcPts val="400"/>
              </a:spcBef>
              <a:buClr>
                <a:schemeClr val="accent3"/>
              </a:buClr>
              <a:buSzPct val="70000"/>
              <a:buFont typeface="Noto Sans Symbols"/>
              <a:buChar char="■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lvl="4" indent="-14605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■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SzPct val="77777"/>
              <a:buFont typeface="Noto Sans Symbols"/>
              <a:buChar char="▪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spcBef>
                <a:spcPts val="0"/>
              </a:spcBef>
              <a:buSzPct val="82352"/>
              <a:buFont typeface="Questrial"/>
              <a:buNone/>
              <a:defRPr sz="1700"/>
            </a:lvl1pPr>
            <a:lvl2pPr lvl="1" rtl="0">
              <a:spcBef>
                <a:spcPts val="0"/>
              </a:spcBef>
              <a:buSzPct val="116666"/>
              <a:buFont typeface="Questrial"/>
              <a:buNone/>
              <a:defRPr sz="1200"/>
            </a:lvl2pPr>
            <a:lvl3pPr lvl="2" rtl="0">
              <a:spcBef>
                <a:spcPts val="0"/>
              </a:spcBef>
              <a:buSzPct val="140000"/>
              <a:buFont typeface="Questrial"/>
              <a:buNone/>
              <a:defRPr sz="1000"/>
            </a:lvl3pPr>
            <a:lvl4pPr lvl="3" rtl="0">
              <a:spcBef>
                <a:spcPts val="0"/>
              </a:spcBef>
              <a:buSzPct val="155555"/>
              <a:buFont typeface="Questrial"/>
              <a:buNone/>
              <a:defRPr sz="900"/>
            </a:lvl4pPr>
            <a:lvl5pPr lvl="4" rtl="0">
              <a:spcBef>
                <a:spcPts val="0"/>
              </a:spcBef>
              <a:buSzPct val="155555"/>
              <a:buFont typeface="Questrial"/>
              <a:buNone/>
              <a:defRPr sz="900"/>
            </a:lvl5pPr>
            <a:lvl6pPr lvl="5" rtl="0">
              <a:spcBef>
                <a:spcPts val="0"/>
              </a:spcBef>
              <a:buSzPct val="77777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buSzPct val="77777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buSzPct val="77777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buSzPct val="77777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1" name="Shape 81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rgbClr val="FFFFFF"/>
              </a:buClr>
              <a:buSzPct val="50000"/>
              <a:buFont typeface="Questrial"/>
              <a:buNone/>
              <a:defRPr sz="28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447800" cy="66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CAE3CF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ct val="43750"/>
              <a:buFont typeface="Questrial"/>
              <a:buNone/>
              <a:defRPr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SzPct val="31818"/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48275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53846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60869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77777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77777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77777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77777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ct val="31818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48275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53846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60869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77777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77777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77777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77777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ct val="100000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.facebook.com/story.php?story_fbid=1707803276121302&amp;id=169133654110130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oehrfoodblog.blogspot.com/search/label/gingerbrea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FFFFFF"/>
                </a:solidFill>
                <a:latin typeface="Unkempt"/>
                <a:ea typeface="Unkempt"/>
                <a:cs typeface="Unkempt"/>
                <a:sym typeface="Unkempt"/>
              </a:rPr>
              <a:t>Putting the sweetness into the holiday season</a:t>
            </a:r>
          </a:p>
        </p:txBody>
      </p:sp>
      <p:sp>
        <p:nvSpPr>
          <p:cNvPr id="110" name="Shape 110"/>
          <p:cNvSpPr/>
          <p:nvPr/>
        </p:nvSpPr>
        <p:spPr>
          <a:xfrm rot="-890621">
            <a:off x="380080" y="1415344"/>
            <a:ext cx="7698042" cy="29238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GINGERBREAD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CREATIONS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7229" y="3680979"/>
            <a:ext cx="3346775" cy="23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708074" y="2959980"/>
            <a:ext cx="8077200" cy="8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en-US">
                <a:latin typeface="Cherry Cream Soda"/>
                <a:ea typeface="Cherry Cream Soda"/>
                <a:cs typeface="Cherry Cream Soda"/>
                <a:sym typeface="Cherry Cream Soda"/>
              </a:rPr>
              <a:t>Bring on the Holidays!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Occupational Skills in Gingerbread Design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438150" algn="l" rtl="0">
              <a:spcBef>
                <a:spcPts val="0"/>
              </a:spcBef>
              <a:buClr>
                <a:schemeClr val="accent2"/>
              </a:buClr>
              <a:buSzPct val="100000"/>
              <a:buFont typeface="Unkempt"/>
              <a:buChar char="◻"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Unkempt"/>
                <a:ea typeface="Unkempt"/>
                <a:cs typeface="Unkempt"/>
                <a:sym typeface="Unkempt"/>
              </a:rPr>
              <a:t>Artist</a:t>
            </a:r>
          </a:p>
          <a:p>
            <a:pPr marL="320040" marR="0" lvl="0" indent="-438150" algn="l" rtl="0">
              <a:spcBef>
                <a:spcPts val="700"/>
              </a:spcBef>
              <a:buClr>
                <a:schemeClr val="accent2"/>
              </a:buClr>
              <a:buSzPct val="100000"/>
              <a:buFont typeface="Unkempt"/>
              <a:buChar char="◻"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Unkempt"/>
                <a:ea typeface="Unkempt"/>
                <a:cs typeface="Unkempt"/>
                <a:sym typeface="Unkempt"/>
              </a:rPr>
              <a:t>Engineer</a:t>
            </a:r>
          </a:p>
          <a:p>
            <a:pPr marL="320040" marR="0" lvl="0" indent="-438150" algn="l" rtl="0">
              <a:spcBef>
                <a:spcPts val="700"/>
              </a:spcBef>
              <a:buClr>
                <a:schemeClr val="accent2"/>
              </a:buClr>
              <a:buSzPct val="100000"/>
              <a:buFont typeface="Unkempt"/>
              <a:buChar char="◻"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Unkempt"/>
                <a:ea typeface="Unkempt"/>
                <a:cs typeface="Unkempt"/>
                <a:sym typeface="Unkempt"/>
              </a:rPr>
              <a:t>Pastry chef</a:t>
            </a:r>
          </a:p>
          <a:p>
            <a:pPr marL="320040" marR="0" lvl="0" indent="-438150" algn="l" rtl="0">
              <a:spcBef>
                <a:spcPts val="700"/>
              </a:spcBef>
              <a:buClr>
                <a:schemeClr val="accent2"/>
              </a:buClr>
              <a:buSzPct val="100000"/>
              <a:buFont typeface="Unkempt"/>
              <a:buChar char="◻"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Unkempt"/>
                <a:ea typeface="Unkempt"/>
                <a:cs typeface="Unkempt"/>
                <a:sym typeface="Unkempt"/>
              </a:rPr>
              <a:t>Manager </a:t>
            </a:r>
          </a:p>
        </p:txBody>
      </p:sp>
      <p:sp>
        <p:nvSpPr>
          <p:cNvPr id="118" name="Shape 118" descr="data:image/jpeg;base64,/9j/4AAQSkZJRgABAQAAAQABAAD/2wCEAAkGBhMSERQUEhMVFRUUFRkaFRcYGBwYFxoYFhcYGRccFx0aHSYeGhwkGhgXHy8gIycpLCwsFx8xNTAqNSYrLCkBCQoKDgwOGg8PGi0kHyUsKSksLCksKSwsLCkpKSwsLCwsLCwsLCwpLCkpLCksLCkpLCkpLCksLCwsLCwsLCwpKf/AABEIAMcA/QMBIgACEQEDEQH/xAAcAAACAgMBAQAAAAAAAAAAAAAFBgMEAAIHAQj/xABCEAABAgQEBAMFBwIEBgIDAAABAhEAAwQhBRIxQQYiUWETcYEUMpGhsQcjQlLB0fBy4RVigvEkM0NTkrLS4haTov/EABkBAAMBAQEAAAAAAAAAAAAAAAIDBAEABf/EACsRAAICAgIBAwIGAwEAAAAAAAABAhEDEiExQQQTIlFhFTJScYGhMzRCFP/aAAwDAQACEQMRAD8A4ehDxck0sRyEQWpUiAkwkiGVSxal0kEpFIDF2XhvSEuYzUDoo4lTRQYTQHpFmXh/aM2OoAihjYUEMyMJPSLCMEJ2jNzdRTGHxsMOhyl8PHpFiXw91jbb6RnCESdQsNIpzaZm8x84YPGK8wBdiQbDVJuI1FEDqkRlm0BpVG7d4NpwWL2CYamYrXS4bQsdINzpBH/TUe9m+v6Rqku2DJc0hYGEdo9/wuD/AIKj+EDzvGewLO/wEZ70fCO0fkXzh3aNTQQxKwzZQ8juPOJpWDnpaO91vhGapCqcN+HlGIoA0NgwztoTGi8GP5dozdrlGpIWhh4j3/DBDCjBj+Eeav2jVeGLTufW8b7rSto7S+hf/wAJ7RqcFhg9nWPwg/KJZUhZ/wCkrzs3zaNWWMjHFoVlYIYpVODLdgGHWOgexDtHpw7tBVF9My2c8mYURZtIqzcPPSOkTMKB2ilPwMHaO1l4N2RzmbRRRn0sdAq8B6QDrcHI2jk2uzuBNnSGivB6roiNoEzZF4apWA0E6WRBKRQ9IjopMG6STCpMakR09IoQUppxBDh/SLFJLGhgpKoQRpC2/qgl9jyjShVvkYO0OApMAJ2HlOh9ILYRVzZZDKcdDcf29IWkrs13Qdl4MkbRsaZKdSB6wQRVJI0jzOkaIHw/tDnmxx6F6SfYGq6mXLTmLkDoP1NoF4jjolmXlSGWH5js9rD63i3j4TPUkEMEE2BYEltdrNaBs7CELyhSHyJCU3IIAUVC4PUm8LeST8jYwj5EqTKMuomLLZJil5QL8wXb5EseggpMKQBm5czgPY94sYxVSpSxnlJU7lIYvd1FVup7akQQwqXJnIHIPzAFyL2OpsQXB84D5dsZFxuivwwiWkpTsSpKSWD7pJ87CGGVlK5iAcplm99Qzv5RVlYVLRdMtAYg2G40PnYRLNkuSVAc3vONXuX63EBqzJVZ5IrArOQQ0t8xIcBn6eRPpEHDOKeOpaVKCmDjlb57f37RZkSQkEIYBQYsAAU9LbXhc4hrk0Q+7CZZUCmzIzAi72uOz7GGQ2T4Bko6vgY0YgiYZgYDww5L5tPLTz0irieNCWiVkKedLsbqA0v6uH7GAnC2LpmlQTe2VWVKRZRBD5dQW+IMMM6gQqykJIZrpBs7t8SfjHPazoqP8FCoxZKJktIWEuElRUlQuu73GmnaL4rvEqFSQklKVEFQtom79b/WNqmkStQUtIUoAAEhyAkunyY3jb2QZithmJcqAYkkMTbciM6VIJxiwdhWLFapgCgUISVOlLhkn5A3D32goMQkkSiW+9BJLuEkWYlvzOPSK/goS7AOQxGViRqBpo4ELuMcTJkzUoCkWP3jqS6RqMoOupO3q8FC+gJqPYYn44kGYAUsgEkp5tGDkas5F+8RUeLBcqYvMFKQbC++ji3yEWaFSZiAoXChqwYg/UNEyZYSCAMoJBYAByLCw7dYXrfYfxovU9KlaQpNwQ4jZWGdLeUT4XWqQnJYtcO+nTX+PF04ir8o+cC/bXDYFS+gFVRLGivjeIJktY1SD8oOTMRP5U/P94rTcQP5RBRnFdSZji/oL88jdJHzgTWBHVvO31hmqa7/ACiAtbUj8oiiOZfq/oW4fYU8QpgehhbqqMPDZiM0flELVZOOazQ5TTApot0MuGPCqTMpIOhMBsOlP8IZsKlstHmPrC01sNrgOy+FwoWUPUfqIl//ABuci6QfTm+WsH6FEHKVGkWqfhkrj5EBUlbMQC41Fj6bfOKqs6fxEedvnp846bg9OlVPKBAI8NOof8IhW4xkJlTTkSwEpKmFrlUwK+SRGawfSozaS8irOxdaGCprPpfXyiWlr1q5ytWQauSNPO/rCbiPEaCo2bW/mB284t0mJomSkSDNUrMlySL2awUd30sdIhyWnwiqFNWy3xNPnZ/GlTE5ZbMgupySGDaOS2/fyYMMxYilM6oUkMkqU34W0Gpv+8JOF0iZkwpBUUBRyBQ1az7AluoJ8rxc4swOoKJcuUCUE87qSkcrZRciwdR9IBK3qMXViljOIzKqcucxCSWSBoANB3La+cMP2bY0UTvAVdK3KOygDmHkpIPqBB3hDBVyqUy5splqnlQUQksnIkApNxcgjyfrCzO4Pq/GzU6DyklMwKCU6likk/R4NPa4vo5xUUmnydcMgbbxpk62gdw7iE5VO9UlKFhRHKQoKA0ICSW3DPtBVE1KvdWkudiD8hC6rsK7K1XPRLQpalZQgEkv06xy+bJm4rOmzArJKkgah8qVOA4fUlMNP2j0lTNQhCDLEl+fnykquQ+Zg1n118hCtgFDPk50+IhCZmQqHiMFZCSHboTBrhWuzErdPosScMmYUZdQsiZKnFaAU8quRi4v3+sdJppoWgKF3D/s3nHOeIsNq5kmUlapYlhRUgFViVJAcWcnKkObC8N3A84imSlagTLSEqynNYe5dm936Rnat9nNavjoPWGtvSIyL3IYfz4xumslne/TeLC030HnGHAHiLGhSyFzCASLJGhJOg7fsI5hScP1Fd4tQCgOs6lsyrEpT2AOp6QX41pKipqAU5VSwyZbTENmN1WKndyzkbCNKadPpU+Es5FJAslmszOwZ21Nyd4NfFWuzYx3dPgLcF4yqVMVQz2TMlulBcEEjbuQPiIfEyTuI43iGGVUyeZ+VKVLUJiVBaQHNwRe1xHTJWMK8BClBaSxzgcykkCwtqM1nEDJeTFxwEa+UFIUkkpKgQCNjsfQ3jn01VUCRmVYt7w2hx4frpsynJUc81BUNg51SLDoWdorY1RELCiAM4u2j7wHBr5FIzqvZSv/ACH7xrJ9sUeaaUjzBPo0HDJiNcqNTX0MaKqxMA99Z7lX7QNqJszdZ+JgpkgZVu8MSXkBgyonq6mBk0knWCFTLPWAs6eyiOkNVeBbHLBzoSC0NtCqU4exsQb+kJUhRKGBbp57QxUjkJJ/CkAd+/y+sJunwHVnR6DaDtINPOFHC64vr5/DaGOlxNAZy3mIv0ZJ7kWEMC/5Ev8AoHytCjxgsTZ6kt/0UjfUTJ3QjtvBjhbGR7LLzO7K/wDdXxMLfFWLSkVZK15c0pLZklJ5VLe3qLwetW2L3UqSOS8UYH4Mw5TmGjsWfXL5gX9YlwHAFy3mzRlSkE3LMAC5+n80fFzEVKQqWQpGxazvzOC3nCvxRi0tc9FKMxl5vvshAUTfKkEggMWJsbt0iaUkrKYwbJMK4uExYkpWpIL+HrYi4cHlf6mGunBqaVaVgCalSkqszLF0EC7AgpPkTrCqjgSQhWYTplhmQsFADpTmcuNHHwIhj4TxVFQkTk2KgETk/wCYBwfMOb7hXaJm4y5RTq4dlGlkKMuasTFEqIC2bMkBybMXSTaw/DG2HTJpXLRLUpnUCrLoggkm6QAcxBcu0RY1ImSZ0wCclAmXAKNicze+NwR9OgI4JOTIplVM1YLod2ADA7Ncue/QRiQbZnGGJikkOCSSUpSl9TfXq7Of6e8KvDHFK11CEKGXN7quikgtoB7136xY4bxWViGJy/bAPZxmZB0BJDFZ82BOwhs4y/w9OGTZsiTTyaiXMQJWQALDTUsU7nkd9tYNJcpin4ZaxyQJtMtwTYKsLhSL2bex/vCXT0ydFGY5ezLOhs4SnQWhp4XxtNTJBCgCRcasoAOD8vMNAGukqkLWFz0AoByuAM2YAhk531ADk7HW8BX1GJlOtzaKM1hZAUFszXCXFrv8IPoKKKhK5liQVMdXVZCQDoWADecbYLTpmHxVLziWQwKUvnY2JGwfSFXE+IJddiVPKXemE9CVAEjMCoBRcF2ZwGuzneOUebOk+KBNJxnNTPEwpSASM+V3KQdA6mttb4OY69htcibKStJzhQd+r/T+0LmG8P4bNnlXsqBT8wfxJp90H3Tn5iSzbX2ha+zvidMlaqeYpkrV92SbBW6ez2I7v1jdoz5iBq4BKvpD7RNAQojxGTlTdjtoWu7P/eMxOhWomZNStNheyXYsOpdrW84IcXycsxMwHlVqCA2ZI/zW0PTaB8qeuf4coFy6jmJJADAHUuwAJ13ZoW6sci3RyCUeJnyhAZCixDAkqKs2jDM6ndn0hOxDjPNNCkhRCLC7BdzdQbd9OkXOOOIAlIo5CnShITMV1IY5fiHPoNoLYZRU6JQMuVLUDKSZisviFylyXOZiC9u3pB2oK2gNfcbp9F7hHGZbgpTaoIcj8KxmzJUexIbsRDPikjPLO5TcemvyjkdJicuTVqQoASVLSS1glYAIWBsHcEdCegjoNTx3IlryLRNSrdLJIuHBHNcdwY7X+zPNeSupMRTBFLFOKaeWbKJcBSUgXZQdr2tprElJXCbLC02B26MWhdMI3kycymgNWJufMw8YEimyhy85Tu5IAuwADMdRe8JOJDnX/UfqYJSt0A+gTUCFqeHUfM/WGSeTAGlrEpKsyMznq3XtD4iZB5E1kjXUaQbwKceYXZwQTt53gJSMYN4WenaFSXIxPgcaecAElz3Hlu4guld+9tIo4b4WQOtIV39DsHi9TqDABaPe2cnttHtwkjxMkaZ5wwWp0nKSUKW4fpNWNPSE37T5kxVQhfhpUnw8iQ5f3i+hDuSR6esNnDdYlCF5gD95ODnr4ywH33MK/GM6fMyez5VEKOwJyBRAbNZn1/3hPqHaGemi3ktFDhGgnJlzgD4ZWRlB5suz/wBW8UFcEokq8SbVp1Kk8pUVEHe7nu0OU6b4NMpfLmCNBpnLC3qYRkpB1LHa/wAdOrx5rnrwexGFh+fgaJhyGejxFDPZJUMgbvaw6vrGvDPDkiUrxJFWpRHvJIDFL3dLAt/mEB5C8pZJI5SDlUz5tQd9PPWCvCwapSQk5WWHuQTldtel/SAU/CGSjxyxpxeXJmeGVi+ZKQWBUcxYdwHvA/jbCkTqYJzKQEqSQzEbhiHD/G0V62eheISkkF5bMWs45z+kWONK0JkAa51Np0So/oI265QNXSYk0OES5C8yahYVlt9y/lpNtcQSrcPFVlQquSSpgAZKk3BdnzM7/S0VqSUZqwhAZR0cN1LnXQPF3EsHPjFEoWYZQVBJLp2BOZRLG4F4Ddt2M1S4sJ8L8ILo5r+0BQV70vKztoRzEuL3bdon4ymIE1J3yXs9gSQzX1eLnDJcEzVBUxHKokc4DuEqJD2Y2OkA+LymZUpQxdKUgkOBzOUjUA6wUnfYEVT4DOJkDDgAFIM1CH8Nsw8RipnGjEj1hJk8N00qalQqpnKykkSXHVlMpwrqGEPHEcmWmj8O7JyJTcvYhru+gMIq8jBxew0f4n/feOc64NjG+QzRSZLhpswOvKJjAbO6g+h0L9YqzPs8pzNyCrVnJLpygq0zG4YaRSTSy1BlKyh3ZlEuzO2/xi2iX7LUAJLlCg5SdrEhlMfdNxfo8DGddBSi5cMYOLAJUiQjMpSkCxJckAJBKra6fOIMLZFLPmJURMFs2UKy7ApBbYnfaN+MTLmSZU1nvbY5VJJ38gYG4DO+5q0kMDKfUa83S8dLuzF+UFL4KklMxaqmbyLyq+7BJUdDZe97k9YsYZVppUlLLmBTaAJIIJBfmvbbyiAVKQCCosS6gNCzs77/ALxDKUlrAnp5d7vHSlsqZyio9Gk3AJdQszFTFSgpQS3hhgS5DnOwDBoFLo1KqDJKirIciSS9kvc7aOYaayXlkS0OkOSsp3ZQGUq11dVthC1TzfAmGYoFio31sNQCND+4hkZOqFTSTTJ8bwZaVJSpZIQgBDs4SCQGbYEgeoi3wrixvJWdHZ/p9THk7iaQofiLA2Keo0d7X6RU4fH3ipjFmLP/AC8Zba5Rja4rscMOrw6m1SpvUPASvU7+sWZdQApReKVTNB3gUawassC8LJhkqlhixgBJQ7xRAUxipJhg1STFdYCUcGqaJ5WNiHaaZOCbKpwlgXUmY7OGdlAO7aRYrsbnyJJWVU5Ggyy5j+hUpk+vzhMrMPnLncoLE2cgCzd7bROioqpsxMqdnUnKSkKDiyDlN3AOz63j0VNuNHnzxQbfy/oI4fxbNdQKQEFa1EMQxKytswOjnRyDpfeGmxRHhzpmSZoEsZhU+clg7Brkm3UwIm1amIzKYnMRmOvU317wU4aw5MyWQpRIUr3Xs6Q/XU/HpE85eWWY8WvBexmvSKSXZRC8rDM2iXuWu1oXk1sv/sq//af/AIw38Y0UhMhHgBkhQDOqwIW45juwhzwXgihVTSSqmlqWZaSpRzOSQ5JYxDL1UUtmip4XF0cjqZ0qWojwlK5UlzNb3khWye7ekHMCrEBclKEMVoWp85JdyGuL2T6QP45pJcqunIQkISkpCU9siWAe8NX2XYfImhap8pKhJByFQ91yFEj5+kM91KO4Gr6FhOLJNa5QQTNIC8565NNNIK8QT0nKlaSohMxY5im6E9tXvF3jiZQmSk01OmTMTODqCWKk5VvcEsyspbvHQuHeFKObS065tNKmLMpJK1pClEkXLnzMZ7qrlAyVcnEJGLpTNSUykpDgEvMdlABWq23MAqrE58wlUxSgoAADLskAaEdhvvDfx3hsuTiU9EtCUIStGVKQAAChBsNrkwncQJSKlfhkBII0NnAvpu41h2Jpgzvsv4LxDOkomEDMVA7FwoDkLb6lx0HaIa3F5k2auZmUkFsgIY2AA+YN4KcMcEGtLInolnVIUF3FgFApcG4L9G7iJ+NPs5m4fLlrm1CF+IrKkIzvYOS5DM0d7kHLUxJ1YHruI6mfLZZuk/hBuWZy5I3Olr+UURMmBUvmXze966v01gpwvwmampkypqpkqXPzCVMyZgpSAMyQ5SLaW0cWi5xvwamhUEImTZqlByVJSkM7OGWVXNrgXBjXlhtr5O1klYHoyoTZTgkZ+YEEggPYjoW+kFJ3EBWSoyKdyX9wn55ngNgNOo1SMwLZjr66w1cG4XLn1iUTEBSGWSDbRBa4Y6tpA5pKCsPCnJlzGsUQinkfcy15gCASrKGSHZlA7trAYcTEJKUU8hIUGVZRe73dT+kOnHXD1PKpElEpKShaUpYqICVO4Yn+NGtBQUiJFOpVMla5stJJOhLX1Jv8Ilj6lTVxRT7DTpsVaTiAiVMPgSHSUtyWZRU+/aKxxNPhqV7PIcKSAwmAcwWTpM1dIgzxtRS5KsiJQQmYoKZiRyoSzdA61W7d4j4DpkTpxlKQDLbOQUuklALOFBi7t6De8N9xabMXo9tQNOx52eTJskAOldgALe/EVZjniy0oMmVkS5CRmA3D+9v3hppcElKlVjoTySVLRb3SlQIb0DesSYJgspVAiaZYJE5SVbcqnSH6sSDCl6pVaQ2Xpntq2KmLYNJlqQpMlRSuXmZzYqHKHGwb19IsYZNV4QSpHuqYcrcrb9bxf42V4M0CSVywSt0pJSBlISkAdAAA2zGA9DVTJiOZalZSSkEubs/drRRsskUyVw9uVF06mIard/5pGyFRBPMKNBtXofIwNw/8Xp+sEK08qvIxSw1NleYirH0JkGKSDVJAOjMG6SFSGIc8H4WlTVyJ5JtLIIdnLqD9d4P0/Bkj21M67eFlKc2769dLRV4YlhUmXfRx8yf1ENsmWAH3EehGXCI5LlnGeKeC/Z0LnCbmAWwDfmUW00tFTC1mXIJUk8q8wa/4QQfLSHn7QKNIo5psWKL6XKkj197TtCThssKSpBJYy5ajbR0ZVN6JHzhXqIxhz9hvp5SnS+5tiUxaqclZ5eRV2cquCwGlj/aD+N/aCKakkCmmoM4BAUCHYBFwzNq28QcR0yJcnMkPyILL5hcA6GETEqZBqpaVA+GooKg+ygFEC7ixbWPOUceapfyXzlkxtp0ecSYgupWmqnFOaaHaWzcgSLjMVAu2vmHEMfBXFRl085KbTFWBcJAScoUrRnAB+MJ/+HqdJYkEbXAYlN+lwflBHgjD1Tarwxayn62B6kPoIfNQ056QpbqVLyNU+amYhMlSmUtaVJKU5iEpTMFidBcAjSwMdLwPiyTKky5a1EZUAOzgt0aEriLhiTTyBPGYzQUJVfl5nBYMNz8IJUODU6pXiVExSeZSfeCU7aWc7v5dohc8cse1vsc8c71aE/j2uTOxCbMQTlUUMSG/AgPro4hUxlOaoUALkkMeoJhi4yoZUqrKJSiZeSWUEqexSDY73e8Aq+SVVKhy/id2bUtrbpFeJqk0IyqlQd4IxApq5SZs3LKB+85siWUHKVOzhwHBPXV46P8AaQujrKFaROlqmSwVysq0k5gNAx37dI5hgWDyFzh7RMKE3JSCxIAJLEONWYNq42MNlfwjQeyTp9PMmky0EgFQbMNHGUE6xJlcVkUuV/BuGLlHk1+zDDKdAl1NRVJ8RGdMmUpaUCWCWKgCq5VrpvvHvHdZTziVomoKkzBo4XuLOWIDbdd7xmB8HUSqdC6hSgta8tpjAmzABoVeKcMkSZhlycyjZmOb3mKR3cEG2rwKqea7d/twHNVjYEwxTVSDbVuzX38tvpDT9nk4JrQpRAAlr6nUNsIWMNolJqJQUSMzqAsbXbTR207wwcG0wmVSUkqAKS5SWNg9i3aLM9ODT6oX6a/A7cb1iZtGsJIdK0liWJCXJIG4aFSfWzly5Il8yJUlAIdIAUPefchrEE/3K8bYOmVThZUorzlL6WWlT29Bf94lwrhKnVToUfEebLQVstgSQFdOsRRnhxQTV0ego5pSa4sA8a1ktfssuWtSj4SgSEuQp0hiAbgBGz6dniL7Oq2XIqlhawB4aglRIZ7OH0cAQP44wVEpYEokBJYAly2VKjf+pR+MVeEME9oqCFqKUhCyW10PWK6g8P2okuay1XNj/RSFJk1bsM8hSUBw6lKNgAC8VsNxAyaFMlWYLXOVmSCAptUuSQGJ2v8AKBlHgpMmoWJs5KpErlDsGcuk20YbRrgXC8mfT+ItS85WoFiGIAF7gncxLGWLHHbnsqnHLknXFlTispWtBmqWk5fyA6qJL8wvfbqI34NlJCJqyR7wHTQOW83HwilxgWWiUDaWlSRcPZRTfuyPnC8qQ/4iPKLUk4cPgke23K5GbGcUSV2Cbdr+pgYua4e0B1UQ/MYmoafnHMTY2jljivIMtn4N6w2PlEFAGB8/0i5VSrRXk2Hxh8OieRco1WgzSTCdBAKhSdzDDQbQNchnS+DJZEgPuon6Q4U8sGFThM/cp8zDbSxUTsWftIEqXQThmyrmNkublKkKUOg5X16gbxx3DVjx5QGi0hKujsRd9GIB7NHe+MZQVh9YFWHgKLs+gcW8wI+dJajmJb3Q+u1gdu8Bl+S5GYqi+B+4kGenYMpSUITa+gDt6iAGPYauXKp6jJcSkhwxIKXHM4tte55PhUp6o+zTRmOZBDN0N7erwMmYktg5JZ9bghhYj1PxiKGHRJJ9FU8rm22jyr4jC7eHl5W5S1zq/XzMFvs3WEVCll7DzLEKFuuohdmy3dQDDOb23uA3lBfheUcy/IfWGTxpwcV5AhJxkpM6BxjiSZ1IpCUrzFSCMyFAWUHuQ2kU67EEGRJkMcyQpRZwwKiA1mLv6N3hTqMRKKrmVyhLHo2V/i8a41iaxMGVSg6XYEgX0Py+UTR9MoxpfWx8/UOUrrxRLXyUrqgEsOVGa5LEJGfbVwT0vFbGMOJqgXQywCLs/wCYAak/vBDBSnMJ8wTCcqQAjTYHM12cv5P0DWp9NTTpoWpC88tTMVsLEkWa4cvDo/HgTP5LkrzJUuYFKKQcqUhQIJACAAHP4dNrdjBPCvAQhQcNNAzIJCQEuQT3uHtfSJlz5SgxKrBrZSGGx0HxijPp6d0/elAKco5UkE9QQW3GtoVTqg4Vty+ANi9eULCUFWVKgu/5NE//AMmLtEEmYpayCyU5HOUkAAhiBsza/pBAYJTOc+ZStCSkabWzFvSBVXwhLUpRl1Kkg6J8N2GwfPcQcdRTgk7TKmG0h9pQQhTc2u+qhp5D+GLvCE4S6lStCmVN2YvlNg+77QdwaiTSSAmZMCmcuEkamw+kUKimSZipiVc/4dPebUjv+8ZJqdxDxr2+S9j4WuhSlsxTOGUBycuVWo11/TyhgwktTyQQbSkDQ7JDwjY1WzUIQQtQ0Yg6khT5gOgA7OS0B6rEV51c8wcymYqbXZrQnJ6RTjqn9ynH6pxd19g/9oEv75ALHlJtdnYMW35RA/haaqWuatNimStiSAAbM8VMUxHxRKUC/KXfXMDzfofWPMJrzL8Uhh92++yk/v8AKKFjqGgiWRuW41UPESFU9QlS1eJMkqy5hqWLgFzt1bSLHBwemYB+ZVhrqdWhNXiqiFAkkKQE6EBwxfSIpOKTUABExSW0CSRf0hGX0ymmrH4/UatOukXeNJZ8e6SHzG4ZwZi2I6ghr9u0BFpICSR7wLehI9NIu4/XTZi0KmsVZNXFwVKL2fz9Yr4g6aaSQN17Hc3+DD/yiqEKiok8slyciqT2+US0PvnyP6RSRUF+YEel4IUYTmUUlwANm1d/oPjGuNIxyTNqk2iqNIs1SorNYRsBMi5RJhhw9OkL9GIYcOTcawa7OOncL/8AJT6w10sKXC3/ACwO+8NtLFLEHuN0+elqEs+aRMDdeRTC14+aqM86gf8Atr1/oOsfUaVhIKjoA58hcx8qzS8213XYvq57/rC59DMa5DtDgM3w1qC0NMTcEKcM/TeKOFcNrqUqUmYlISQGUCdb7Q2YUk+HlIIIKkkHUcxF4F8J1GSVOJcspOnkY8b/ANGRqVdo9p+nxpx+jTBGI4QqnlqStSVOpJBS4/MN+0Zw5KdSlDUMntzH92ghxUsLQFA2YN55iP3ijw2r3+xQfmf2irHOTx7S7I8uOKyax6LGKcOTlZ5h8NkpcgKUSyQ5/AzsIypwCbUEGX4YCEpScxUC+UE6JNriGTEKtCZKwtSU5kKAcs5KSAB1iDBagJRMUo2GUk/6E9Ikj6nI8bl5stl6bGsij4Faor5uHqSheVbuVBJLMQkJYkAghjFHE+IJs0IUFeG6XsW0XlL9dzE/2i1AVPQ2nhgv1zf2Agr9nElMzlKAs+GWBSFf9RWgI7xcsmuFZZLk8+WLbO8SdICy+I5iZSUhac7upamU46N1/QR5PxyauSUlafEzPmSW5RswTq5b4x1DEsNpacpE2VLClCwEpB872t+0B1VFCSM1PKY7+Gj9BE69dH9DKfw+T6kc9lYtOSpBzkgB2JF7/jYO14nOMz/FKyAwL5BlIYG99dHv1vHTZGBUUwOKeS1/+mB+kezOF6PT2eUP9AjPxHH+lg/h81/0hNxLHEpSHdQLNlUzj3vpFLAa2bOUtKb6qS9yAC3UbEQK4qlhFRMQmyUhOQdG2HpB/gotVKZm8NT/ABT+rRVkqOLZfuTYo7ZdGZxFInBEsKlkISGKizZuja6D5xSkcOVMxIWiUlSVCxzpD7bl9YbuL1j2RQ/zI+sT8Pr/AOGk/wBA+ZMQv1cvbU6XdHoL0kfc1vwI1TSrlBKJicq05nGYH3mULjsYtUNEVSJxSASQwL3sxL7MwB84l4sX/wAQfIf+qY8wKcfDnJA0Tm09P2itZG4bkjxr3NPFgyRSzlJUsS+RHvqdPK+m7n0iSThM9ac0uUVJJsQpIDjUXMGaEFNHU5gQTl1BG6YK8NWpU/1L/wDaEZPUOMW0l3RRH00XLW30ItTOUojMGKUhLWPuvDBhtKFypYbaxLtc3HaF2tstT7l/jeD0ioWlEtLKIyJIYEjTta0UZOYolikpNEtRhw0y/OBNRJUk2H+oH6iCoxIszK7cqtBFKonBWxG/uq/aFQsORQmTXFwx+UQrESTyO/wMUlTW/wBjFUCWaCdIqGHDdRC5SGGDDlXEGuwfB07hdXJDdSmErheZaHCmmRVLsnRJxBOKaSoKXcSVs2vumPl0K5xdrjbvH01xCrNSzkjVUlYHnlJj5fmG51179YTMbjOhUeMy1ZsgIY3zHQ7j4g/vC9SVgkg/eAhaiSyT+EFn03U+h0g1wujMlTpBysbj8SgNX8lfGNuDJaTWT0rQk5c4AKQWeY5sRrZo8q4Lakeq4zevyAWJ4gJshTOcqwkG7trv3v8AHrHnChSFrzCzJfye8GftDqZYmCSiWlBTLCyUpCcxUoAaasH16wsYRdS0u2ZB+oiiFPH9CedqdWM07EpZM3w5ktSVlWVJNwkgBIJbUX83eKS6vwwrMpgpCAEvcqDOX2AHxt5iziHD0mUtSMgOUkaqL9N+hBgZQUKp9ZJ+6VOQUpVNQC3JYEguDYqB1cwvGoPodlc7VgTiqYlRklJJ+5GZ2srOuwbYBh8Yb/sOnf8AFTgf+zb/AM0n9YV+OlyPHy00vImWVIIzFTqSbnmJtfrBj7HphFXMYt9yr5KRFGX/AF3+xLD/AD0dA+0WspigAqHjIOwL5dFJJGmoPpHN6eeFLB3uSAxsNxeCfEtEfFKZjKIuGe+/6wEoKIpHiKIu5bfoD/aIMUUoX5PXtxaSOr8GyEy5RUJqVhZcBgyW87vo8MYUg6pQf9I/aEPg2eBLUVAnMdmLM4v/ADaDddjcpCApZKUuzb6bekRytOg2k2cV4zWDWziGbOpm0YKIH0ibAZwDlRYZLn/UmBmPLBqJ2Ukp8RWUn8uYt8oIYCQ4cAuB8cwI+ke/PjEv2PDhzmaQy4xXA06kuTdJANrP87iL2D4lL8FCfFlpKUCyiXbc2SWiHFPZZuG+MgAzkzRLKnLsFFyzsAUsdN+0F8C4co1SJSpsklS5SSpQmLDkjVgWD9o87IsevyT7L8bmpfFroWOK0o8QKlzPESoOFMwZgLeoV6NFrgzFU0/jrUHeWEDYOpW5GgsT8OsUeLqeXLqCiV/y0ABIuptzc31MRYPLGVWY5RMUmWCA5BUdWB218hFKinBLwTtyU78herryuRNSoMopBSACSecO/S1/T4EcBSfZkBi4CiRvdRI+TQIxvCp9MlKhOKgHBOhBOxDl977RDS4Y6UzjMVmbN6i9y77RNkjjlHvyUY5ZIy4XgCYtLKZqkkBwwLFw4AGsNdAhpUvdkJ+kJ+JzSZqz/mPytDtTgiWj+hP0EOz8RSJY8ybI5iR0inNliLq1RVnmEwNkC6lMCpwvBebrA+oAeLIE8iKkXpB2gmHb0/jwu0q4N0M1jDumAjpfC9Ta9tINVvFUqQNcyh+EbeZ2+sc0RjykpZBbqd/TpFNVUT+g2/neGTypLgGMLfI04txdNnlicqfypsPX+/yjl+Jn76Y351fWGyXce8G33EBsSkupRlsHc3SC5IuxOj9ImWRt/Ifql0MGDTSiWd84QsHSxQBv3H6xJwmFIrZsxQOVWa+ouX+sLtNWkIyqJBcEAgjZI/QxDQYwszVuq2g6O4A07PCHi/MyhZm2kE+MapU2onLMlQCQEiYQwypZvN4EYIR4hb8tr9SBG2J1qlJW67OAE76g5vr8IiwKYyyf8v6iHRjUKFSlcrGyuQlc1CFFV2CilRSQ4cOQf4+0UpFf4VPUtmTmkIQANSecD637QunFZoWVO/wNtNu1omqsVmpIKVFLpBts/doWsLSoY81uwJWhWVJLsSWJDOWBPwhj+zCcE1ansDKUPmP2gFi+ILmJTnJUQTc9wItcH1Zlz3ScpKCHtu3WKsivEyfG6zI6ji+Dy53MZpSw1BBt6wHl8IGwTNBl9fxN5i0V8UxeYZKlKuAB2/EO5c/3jzBMeUZavdKUub31Fh01jyVGSjaPX25DVAsU7plDP1UdLdANu8aY5IFTJSUlAWkmxUwvsfRjAmq4kUxAUhLg+6k/PWBGGYjnWR/NbtHRxP8AMY51wKeLIafMFrLULaWMFcCmhKJimdSZRKXvzZgAR3vAnFT9/N/rV9TF3CaooIbWw+JDx7ElcEePB1kbLFFVNKmyz/kKdtFEH6/Iw94TiLIp0GwUhA3sMoA+fWFavxBZFgCE3Lgk31+X1iBGOLCkEBmACNdApgz+sSZcfuFUMntljixX/Eq7gH4vA9APgqILErFr7A9L7j4RridWZs9RVupiejWP6xPT1KZaVpITMSqYkXDgjY33uYbGOqSFSncmw3i+MCbRyRmBVy521zJDX89e7HoYo0dblQU3YpLdi0DanEVGWE5EISTmGUN176X07wSRPKEA+CnKDqUuWAHMRu5hDxJKvuURzU7f0ANQeY2a+jaQ/wAmbyJfXKn6B4UKFAUqYfzAtq4zO9m8oPmcw8h5QWbmkTxfkszR0inPU0YuqLatFec5u9vP/wCsLjE5sqz1wPnTLxNUE9f58IHTVF/5+0VQQmTNKebBOTUwBkzYuS6gDUw1xFphpFQ8Se0i77d9XHy9YFSpoU9zaK/tjTD00hTjYTYwTqx03Detidul4qKpVW5ibhxqG/nWMpaxra2Jb9o1OIJXYpUkncAbDyhaiw00+yfEZSJiWSQ538r/AM84qHDMpADAE6pdxb6RZ8FgMqtOv+zRqta3sLdo1NrgOk2RS6RSC7g9y7xanKWE8oSSdQdg0VGW+hJjVc5YYN8I7tnNKK4LFPKSA60pcF7duj7Rk6rKlBISGNy/QdYjJzpZW3lGpUlJsDob9u7MI2uTLIp9J4zJGVGW+lzttEOHo8Cez5jlOjjX56MY9XVsdyD2tqSw7xVnzXUZgtZu7tDUnWr6ObSeyD82vzpZTEa7iPE1rJKRoe/0/wBoGUKiUcxJzO19iInQUpB28+3SEvHXA5Z/NEiKkS3Or9WLuerRNTz0i4SHOu2sCK5ZJALsLkxNQVXXcRrx8WKWWp34BdcXmL/qP1gtQgZEEo21GupjESEZlOAom5fbsI8pZoULcjFkgG4ENk7VARpOyxNnnNYAP5vG9QhBSmx5bBjsREaAA7XfqYiJtdvSFjNkbihDOkseiiB8LX84r1OFrUoW2APS0SJmuL3idFYwZnHQ/pGqUkCoKfyRJKqiSlIQ/hl0jVXS7/ywiarxBWYhSSQOmg7/AM+UVvbEpfKlidTv6RF/iAfS56/rAa/Yy3FcltNSkJ8RQ/gYX/m0Xps57vrAwgLJQbC0SzKtswCXG19LRzhZ21Ey50R+0bRQ9qJ1DGI5k+N0B2JqmbA2bNvElROiiuZeHxiA2Rgxvmj2Mhws9lTiNIzN84yMgaNLSKsp2EbnEFdIyMgdUFZ6MVWYnFQSHHzjIyBcUjU2zw15BaMViREZGRuqMtmf4mekbiuJ2EZGR2qNtngrXjDU7MGPaPYyBpHWeqnB7gR6muu0eRkZQSZsqpSddojM8HT6R7GRjRtnqlDoCY0lzkg6NvGRkakDZv7SO8YapO4d+sZGR1I2zzxkiwEahSe8ZGR1I5SaPZUxOoePRPA2Pxj2MjqOcme+2doh9oD7xkZBJIGyObNG0V5k6MjI1IxsrzZrxFGRkMQB/9k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19" name="Shape 119" descr="C:\Users\lamoehr\AppData\Local\Microsoft\Windows\Temporary Internet Files\Content.IE5\P7C0WF3I\MP900448477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68943">
            <a:off x="4008815" y="2438401"/>
            <a:ext cx="4229054" cy="281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649223" y="393675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Occupation #1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12650" y="1620900"/>
            <a:ext cx="8226600" cy="523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424929" algn="l" rtl="0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Unkempt"/>
              <a:buChar char="◻"/>
            </a:pPr>
            <a:r>
              <a:rPr lang="en-US" sz="3000" b="1">
                <a:solidFill>
                  <a:schemeClr val="dk2"/>
                </a:solidFill>
                <a:latin typeface="Unkempt"/>
                <a:ea typeface="Unkempt"/>
                <a:cs typeface="Unkempt"/>
                <a:sym typeface="Unkempt"/>
              </a:rPr>
              <a:t>Be the ARTIST</a:t>
            </a:r>
          </a:p>
          <a:p>
            <a:pPr marL="320040" marR="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Unkempt"/>
              <a:buChar char="◻"/>
            </a:pPr>
            <a:endParaRPr sz="2200">
              <a:latin typeface="Unkempt"/>
              <a:ea typeface="Unkempt"/>
              <a:cs typeface="Unkempt"/>
              <a:sym typeface="Unkempt"/>
            </a:endParaRPr>
          </a:p>
          <a:p>
            <a:pPr marL="457200" lvl="0" indent="-3683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Unkempt"/>
            </a:pPr>
            <a:r>
              <a:rPr lang="en-US" sz="2200">
                <a:solidFill>
                  <a:srgbClr val="FFFFCC"/>
                </a:solidFill>
                <a:latin typeface="Unkempt"/>
                <a:ea typeface="Unkempt"/>
                <a:cs typeface="Unkempt"/>
                <a:sym typeface="Unkempt"/>
              </a:rPr>
              <a:t>Use your creativity to plan the concept behind your design</a:t>
            </a:r>
          </a:p>
          <a:p>
            <a:pPr marL="457200" marR="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Unkempt"/>
            </a:pPr>
            <a:r>
              <a:rPr lang="en-US" sz="2200" b="0" i="0" u="none" strike="noStrike" cap="none">
                <a:solidFill>
                  <a:srgbClr val="FFFFCC"/>
                </a:solidFill>
                <a:latin typeface="Unkempt"/>
                <a:ea typeface="Unkempt"/>
                <a:cs typeface="Unkempt"/>
                <a:sym typeface="Unkempt"/>
              </a:rPr>
              <a:t>Prepared gingerbread houses or gingerbread kits from the store are not allowed</a:t>
            </a:r>
          </a:p>
          <a:p>
            <a:pPr marL="457200" marR="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Unkempt"/>
            </a:pPr>
            <a:r>
              <a:rPr lang="en-US" sz="2200" b="0" i="0" u="none" strike="noStrike" cap="none">
                <a:solidFill>
                  <a:srgbClr val="FFFFCC"/>
                </a:solidFill>
                <a:latin typeface="Unkempt"/>
                <a:ea typeface="Unkempt"/>
                <a:cs typeface="Unkempt"/>
                <a:sym typeface="Unkempt"/>
              </a:rPr>
              <a:t>Each group will receive one 24 x 17” platform</a:t>
            </a:r>
          </a:p>
          <a:p>
            <a:pPr marL="457200" marR="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Unkempt"/>
            </a:pPr>
            <a:r>
              <a:rPr lang="en-US" sz="2200" b="0" i="0" u="none" strike="noStrike" cap="none">
                <a:solidFill>
                  <a:srgbClr val="FFFFCC"/>
                </a:solidFill>
                <a:latin typeface="Unkempt"/>
                <a:ea typeface="Unkempt"/>
                <a:cs typeface="Unkempt"/>
                <a:sym typeface="Unkempt"/>
              </a:rPr>
              <a:t>Determine what materials would be best suited for your design with the candy provided</a:t>
            </a:r>
          </a:p>
          <a:p>
            <a:pPr marL="457200" marR="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Unkempt"/>
            </a:pPr>
            <a:r>
              <a:rPr lang="en-US" sz="2200" b="0" i="0" u="none" strike="noStrike" cap="none">
                <a:solidFill>
                  <a:srgbClr val="FFFFCC"/>
                </a:solidFill>
                <a:latin typeface="Unkempt"/>
                <a:ea typeface="Unkempt"/>
                <a:cs typeface="Unkempt"/>
                <a:sym typeface="Unkempt"/>
              </a:rPr>
              <a:t>All items on the board </a:t>
            </a:r>
            <a:r>
              <a:rPr lang="en-US" sz="2200" b="0" i="0" u="sng" strike="noStrike" cap="none">
                <a:solidFill>
                  <a:srgbClr val="FFFFCC"/>
                </a:solidFill>
                <a:latin typeface="Unkempt"/>
                <a:ea typeface="Unkempt"/>
                <a:cs typeface="Unkempt"/>
                <a:sym typeface="Unkempt"/>
              </a:rPr>
              <a:t>must be edible</a:t>
            </a:r>
            <a:r>
              <a:rPr lang="en-US" sz="2200" b="0" i="0" u="none" strike="noStrike" cap="none">
                <a:solidFill>
                  <a:srgbClr val="FFFFCC"/>
                </a:solidFill>
                <a:latin typeface="Unkempt"/>
                <a:ea typeface="Unkempt"/>
                <a:cs typeface="Unkempt"/>
                <a:sym typeface="Unkempt"/>
              </a:rPr>
              <a:t> with the exception of toothpicks or other items to promote stability and/or lighting</a:t>
            </a:r>
          </a:p>
          <a:p>
            <a:pPr marL="457200" marR="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Unkempt"/>
            </a:pPr>
            <a:r>
              <a:rPr lang="en-US" sz="2200" b="0" i="0" u="none" strike="noStrike" cap="none">
                <a:solidFill>
                  <a:srgbClr val="FFFFCC"/>
                </a:solidFill>
                <a:latin typeface="Unkempt"/>
                <a:ea typeface="Unkempt"/>
                <a:cs typeface="Unkempt"/>
                <a:sym typeface="Unkempt"/>
              </a:rPr>
              <a:t>Supplies on cart and other supplies in classroom (upon approval from instructor) are available but any other items may be purchased and brought in </a:t>
            </a:r>
          </a:p>
          <a:p>
            <a:pPr marL="457200" marR="0" lvl="0" indent="-368300" algn="l" rtl="0">
              <a:lnSpc>
                <a:spcPct val="80000"/>
              </a:lnSpc>
              <a:spcBef>
                <a:spcPts val="0"/>
              </a:spcBef>
              <a:buClr>
                <a:srgbClr val="FFFFCC"/>
              </a:buClr>
              <a:buSzPct val="100000"/>
              <a:buFont typeface="Unkempt"/>
            </a:pPr>
            <a:r>
              <a:rPr lang="en-US" sz="2200" b="0" i="0" u="none" strike="noStrike" cap="none">
                <a:solidFill>
                  <a:srgbClr val="FFFFCC"/>
                </a:solidFill>
                <a:latin typeface="Unkempt"/>
                <a:ea typeface="Unkempt"/>
                <a:cs typeface="Unkempt"/>
                <a:sym typeface="Unkempt"/>
              </a:rPr>
              <a:t>Items purchased will not be reimbursed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5919925" y="291325"/>
            <a:ext cx="2685000" cy="74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u="sng">
                <a:solidFill>
                  <a:schemeClr val="hlink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  <a:hlinkClick r:id="rId3"/>
              </a:rPr>
              <a:t>Get Creative and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1800" u="sng">
                <a:solidFill>
                  <a:schemeClr val="hlink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  <a:hlinkClick r:id="rId3"/>
              </a:rPr>
              <a:t>Explore New Ideas!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Occupation #2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Unkempt"/>
                <a:ea typeface="Unkempt"/>
                <a:cs typeface="Unkempt"/>
                <a:sym typeface="Unkempt"/>
              </a:rPr>
              <a:t>Be the </a:t>
            </a:r>
            <a:r>
              <a:rPr lang="en-US" sz="3600" b="1">
                <a:solidFill>
                  <a:schemeClr val="dk2"/>
                </a:solidFill>
                <a:latin typeface="Unkempt"/>
                <a:ea typeface="Unkempt"/>
                <a:cs typeface="Unkempt"/>
                <a:sym typeface="Unkempt"/>
              </a:rPr>
              <a:t>ENGINEER</a:t>
            </a:r>
          </a:p>
          <a:p>
            <a:pPr marL="457200" marR="0" lvl="0" indent="-393700" algn="l" rtl="0">
              <a:spcBef>
                <a:spcPts val="55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Unkempt"/>
            </a:pPr>
            <a:r>
              <a:rPr lang="en-US" sz="2600" b="0" i="0" u="none" strike="noStrike" cap="none">
                <a:solidFill>
                  <a:srgbClr val="FFFFCC"/>
                </a:solidFill>
                <a:latin typeface="Unkempt"/>
                <a:ea typeface="Unkempt"/>
                <a:cs typeface="Unkempt"/>
                <a:sym typeface="Unkempt"/>
              </a:rPr>
              <a:t>Sketch your model/concept </a:t>
            </a: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Unkempt"/>
            </a:pPr>
            <a:r>
              <a:rPr lang="en-US" sz="2600" b="0" i="0" u="none" strike="noStrike" cap="none">
                <a:solidFill>
                  <a:srgbClr val="FFFFCC"/>
                </a:solidFill>
                <a:latin typeface="Unkempt"/>
                <a:ea typeface="Unkempt"/>
                <a:cs typeface="Unkempt"/>
                <a:sym typeface="Unkempt"/>
              </a:rPr>
              <a:t>Draw and cut out all pieces to be used as templates</a:t>
            </a: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Unkempt"/>
            </a:pPr>
            <a:r>
              <a:rPr lang="en-US" sz="2600" b="0" i="0" u="none" strike="noStrike" cap="none">
                <a:solidFill>
                  <a:srgbClr val="FFFFCC"/>
                </a:solidFill>
                <a:latin typeface="Unkempt"/>
                <a:ea typeface="Unkempt"/>
                <a:cs typeface="Unkempt"/>
                <a:sym typeface="Unkempt"/>
              </a:rPr>
              <a:t>Label each piece (ex. house 1- left wall)</a:t>
            </a: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Unkempt"/>
            </a:pPr>
            <a:r>
              <a:rPr lang="en-US" sz="2600" b="0" i="0" u="none" strike="noStrike" cap="none">
                <a:solidFill>
                  <a:srgbClr val="FFFFCC"/>
                </a:solidFill>
                <a:latin typeface="Unkempt"/>
                <a:ea typeface="Unkempt"/>
                <a:cs typeface="Unkempt"/>
                <a:sym typeface="Unkempt"/>
              </a:rPr>
              <a:t>Be sure all pieces fit together BEFORE you make them out of gingerbread</a:t>
            </a: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Unkempt"/>
            </a:pPr>
            <a:r>
              <a:rPr lang="en-US" sz="2600" b="0" i="0" u="none" strike="noStrike" cap="none">
                <a:solidFill>
                  <a:srgbClr val="FFFFCC"/>
                </a:solidFill>
                <a:latin typeface="Unkempt"/>
                <a:ea typeface="Unkempt"/>
                <a:cs typeface="Unkempt"/>
                <a:sym typeface="Unkempt"/>
              </a:rPr>
              <a:t>Assemble carefully using the Royal Icing recipe provided</a:t>
            </a:r>
          </a:p>
          <a:p>
            <a:pPr marL="457200" marR="0" lvl="0" indent="-393700" algn="l" rtl="0">
              <a:spcBef>
                <a:spcPts val="0"/>
              </a:spcBef>
              <a:buClr>
                <a:srgbClr val="FFFFCC"/>
              </a:buClr>
              <a:buSzPct val="100000"/>
              <a:buFont typeface="Unkempt"/>
            </a:pPr>
            <a:r>
              <a:rPr lang="en-US" sz="2600" b="0" i="0" u="none" strike="noStrike" cap="none">
                <a:solidFill>
                  <a:srgbClr val="FFFFCC"/>
                </a:solidFill>
                <a:latin typeface="Unkempt"/>
                <a:ea typeface="Unkempt"/>
                <a:cs typeface="Unkempt"/>
                <a:sym typeface="Unkempt"/>
              </a:rPr>
              <a:t>Be sure creation is structurally 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Occupation #3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531352" cy="49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Unkempt"/>
                <a:ea typeface="Unkempt"/>
                <a:cs typeface="Unkempt"/>
                <a:sym typeface="Unkempt"/>
              </a:rPr>
              <a:t>Be the </a:t>
            </a:r>
            <a:r>
              <a:rPr lang="en-US" sz="3600" b="1">
                <a:solidFill>
                  <a:schemeClr val="dk2"/>
                </a:solidFill>
                <a:latin typeface="Unkempt"/>
                <a:ea typeface="Unkempt"/>
                <a:cs typeface="Unkempt"/>
                <a:sym typeface="Unkempt"/>
              </a:rPr>
              <a:t>PASTRY CHEF</a:t>
            </a:r>
          </a:p>
          <a:p>
            <a:pPr marL="457200" marR="0" lvl="0" indent="-381317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Questrial"/>
            </a:pPr>
            <a:r>
              <a:rPr lang="en-US" sz="2405" b="0" i="0" u="none" strike="noStrike" cap="none">
                <a:solidFill>
                  <a:srgbClr val="FFFFCC"/>
                </a:solidFill>
                <a:latin typeface="Questrial"/>
                <a:ea typeface="Questrial"/>
                <a:cs typeface="Questrial"/>
                <a:sym typeface="Questrial"/>
              </a:rPr>
              <a:t>Prepare the dough as needed</a:t>
            </a:r>
          </a:p>
          <a:p>
            <a:pPr marL="457200" marR="0" lvl="0" indent="-38131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Questrial"/>
            </a:pPr>
            <a:r>
              <a:rPr lang="en-US" sz="2405" b="0" i="0" u="none" strike="noStrike" cap="none">
                <a:solidFill>
                  <a:srgbClr val="FFFFCC"/>
                </a:solidFill>
                <a:latin typeface="Questrial"/>
                <a:ea typeface="Questrial"/>
                <a:cs typeface="Questrial"/>
                <a:sym typeface="Questrial"/>
              </a:rPr>
              <a:t>Each group can prepare 3 batches of dough and 3 batches of icing</a:t>
            </a:r>
          </a:p>
          <a:p>
            <a:pPr marL="457200" marR="0" lvl="0" indent="-38131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Questrial"/>
            </a:pPr>
            <a:r>
              <a:rPr lang="en-US" sz="2405" b="0" i="0" u="none" strike="noStrike" cap="none">
                <a:solidFill>
                  <a:srgbClr val="FFFFCC"/>
                </a:solidFill>
                <a:latin typeface="Questrial"/>
                <a:ea typeface="Questrial"/>
                <a:cs typeface="Questrial"/>
                <a:sym typeface="Questrial"/>
              </a:rPr>
              <a:t>Any additional batches must be either brought in or ingredients brought in</a:t>
            </a:r>
          </a:p>
          <a:p>
            <a:pPr marL="457200" marR="0" lvl="0" indent="-38131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Questrial"/>
            </a:pPr>
            <a:r>
              <a:rPr lang="en-US" sz="2405" b="0" i="0" u="none" strike="noStrike" cap="none">
                <a:solidFill>
                  <a:srgbClr val="FFFFCC"/>
                </a:solidFill>
                <a:latin typeface="Questrial"/>
                <a:ea typeface="Questrial"/>
                <a:cs typeface="Questrial"/>
                <a:sym typeface="Questrial"/>
              </a:rPr>
              <a:t>RESEARCH techniques that could be done in class with the materials provided or materials you bring in</a:t>
            </a:r>
          </a:p>
          <a:p>
            <a:pPr marL="457200" marR="0" lvl="0" indent="-381317" algn="l" rtl="0">
              <a:lnSpc>
                <a:spcPct val="80000"/>
              </a:lnSpc>
              <a:spcBef>
                <a:spcPts val="0"/>
              </a:spcBef>
              <a:buClr>
                <a:srgbClr val="FFFFCC"/>
              </a:buClr>
              <a:buSzPct val="100000"/>
              <a:buFont typeface="Questrial"/>
            </a:pPr>
            <a:r>
              <a:rPr lang="en-US" sz="2405" b="0" i="0" u="none" strike="noStrike" cap="none">
                <a:solidFill>
                  <a:srgbClr val="FFFFCC"/>
                </a:solidFill>
                <a:latin typeface="Questrial"/>
                <a:ea typeface="Questrial"/>
                <a:cs typeface="Questrial"/>
                <a:sym typeface="Questrial"/>
              </a:rPr>
              <a:t>All assembly/decorating must be done within the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Occupation #4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Unkempt"/>
                <a:ea typeface="Unkempt"/>
                <a:cs typeface="Unkempt"/>
                <a:sym typeface="Unkempt"/>
              </a:rPr>
              <a:t>Be the </a:t>
            </a:r>
            <a:r>
              <a:rPr lang="en-US" sz="3600" b="1">
                <a:solidFill>
                  <a:schemeClr val="dk2"/>
                </a:solidFill>
                <a:latin typeface="Unkempt"/>
                <a:ea typeface="Unkempt"/>
                <a:cs typeface="Unkempt"/>
                <a:sym typeface="Unkempt"/>
              </a:rPr>
              <a:t>MANAGER</a:t>
            </a:r>
          </a:p>
          <a:p>
            <a:pPr marL="457200" marR="0" lvl="0" indent="-381317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Unkempt"/>
            </a:pPr>
            <a:r>
              <a:rPr lang="en-US" sz="2405" b="0" i="0" u="none" strike="noStrike" cap="none">
                <a:solidFill>
                  <a:srgbClr val="FFFFCC"/>
                </a:solidFill>
                <a:latin typeface="Unkempt"/>
                <a:ea typeface="Unkempt"/>
                <a:cs typeface="Unkempt"/>
                <a:sym typeface="Unkempt"/>
              </a:rPr>
              <a:t>Use time wisely.  This project requires a great amount of time management and patience</a:t>
            </a:r>
          </a:p>
          <a:p>
            <a:pPr marL="457200" marR="0" lvl="0" indent="-38131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Unkempt"/>
            </a:pPr>
            <a:r>
              <a:rPr lang="en-US" sz="2405" b="0" i="0" u="none" strike="noStrike" cap="none">
                <a:solidFill>
                  <a:srgbClr val="FFFFCC"/>
                </a:solidFill>
                <a:latin typeface="Unkempt"/>
                <a:ea typeface="Unkempt"/>
                <a:cs typeface="Unkempt"/>
                <a:sym typeface="Unkempt"/>
              </a:rPr>
              <a:t>Choose the right person for the right task- utilize each other’s talents</a:t>
            </a:r>
          </a:p>
          <a:p>
            <a:pPr marL="457200" marR="0" lvl="0" indent="-38131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Unkempt"/>
            </a:pPr>
            <a:r>
              <a:rPr lang="en-US" sz="2405" b="0" i="0" u="none" strike="noStrike" cap="none">
                <a:solidFill>
                  <a:srgbClr val="FFFFCC"/>
                </a:solidFill>
                <a:latin typeface="Unkempt"/>
                <a:ea typeface="Unkempt"/>
                <a:cs typeface="Unkempt"/>
                <a:sym typeface="Unkempt"/>
              </a:rPr>
              <a:t>Each day you must be cleaned up when the bell rings- no passes will be given for your next class</a:t>
            </a:r>
          </a:p>
          <a:p>
            <a:pPr marL="457200" marR="0" lvl="0" indent="-381317" algn="l" rtl="0">
              <a:lnSpc>
                <a:spcPct val="80000"/>
              </a:lnSpc>
              <a:spcBef>
                <a:spcPts val="0"/>
              </a:spcBef>
              <a:buClr>
                <a:srgbClr val="FFFFCC"/>
              </a:buClr>
              <a:buSzPct val="100000"/>
              <a:buFont typeface="Unkempt"/>
            </a:pPr>
            <a:r>
              <a:rPr lang="en-US" sz="2405" b="0" i="0" u="none" strike="noStrike" cap="none">
                <a:solidFill>
                  <a:srgbClr val="FFFFCC"/>
                </a:solidFill>
                <a:latin typeface="Unkempt"/>
                <a:ea typeface="Unkempt"/>
                <a:cs typeface="Unkempt"/>
                <a:sym typeface="Unkempt"/>
              </a:rPr>
              <a:t>You may use your study halls to work on the creations as long as it has been approved by your instructor (dependent on the hour/class)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Cherry Cream Soda"/>
                <a:ea typeface="Cherry Cream Soda"/>
                <a:cs typeface="Cherry Cream Soda"/>
                <a:sym typeface="Cherry Cream Soda"/>
              </a:rPr>
              <a:t>Rather than this...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8425" y="1219200"/>
            <a:ext cx="5087150" cy="56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757600" y="675248"/>
            <a:ext cx="8008500" cy="5439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en-US" sz="3959" b="0" i="0" u="none" strike="noStrike" cap="none" dirty="0">
                <a:solidFill>
                  <a:schemeClr val="dk2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Dream bi</a:t>
            </a:r>
            <a:r>
              <a:rPr lang="en-US" sz="3959" dirty="0">
                <a:latin typeface="Cherry Cream Soda"/>
                <a:ea typeface="Cherry Cream Soda"/>
                <a:cs typeface="Cherry Cream Soda"/>
                <a:sym typeface="Cherry Cream Soda"/>
              </a:rPr>
              <a:t>g.</a:t>
            </a:r>
            <a:br>
              <a:rPr lang="en-US" sz="3959" b="0" i="0" u="none" strike="noStrike" cap="none" dirty="0">
                <a:solidFill>
                  <a:schemeClr val="dk2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</a:br>
            <a:r>
              <a:rPr lang="en-US" sz="3000" b="0" i="0" u="none" strike="noStrike" cap="none" dirty="0">
                <a:solidFill>
                  <a:schemeClr val="dk2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Check out what students your age have done in the past at other schools! </a:t>
            </a:r>
            <a:endParaRPr lang="en-US" sz="3000" b="0" i="1" u="sng" strike="noStrike" cap="none" dirty="0">
              <a:solidFill>
                <a:schemeClr val="hlink"/>
              </a:solidFill>
              <a:latin typeface="Cherry Cream Soda"/>
              <a:ea typeface="Cherry Cream Soda"/>
              <a:cs typeface="Cherry Cream Soda"/>
              <a:sym typeface="Cherry Cream Soda"/>
              <a:hlinkClick r:id="rId3"/>
            </a:endParaRPr>
          </a:p>
        </p:txBody>
      </p:sp>
      <p:pic>
        <p:nvPicPr>
          <p:cNvPr id="163" name="Shape 16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191780" y="1867725"/>
            <a:ext cx="3408000" cy="4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 descr="C:\Users\lamoehr\AppData\Local\Microsoft\Windows\Temporary Internet Files\Content.IE5\T6VUTSEO\MC900436295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119473">
            <a:off x="173673" y="4248265"/>
            <a:ext cx="1828601" cy="182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 descr="C:\Users\lamoehr\AppData\Local\Microsoft\Windows\Temporary Internet Files\Content.IE5\T6VUTSEO\MC900436295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119473">
            <a:off x="173682" y="1930774"/>
            <a:ext cx="1828601" cy="182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99775" y="1867775"/>
            <a:ext cx="3591975" cy="464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descr="C:\Users\lamoehr\AppData\Local\Microsoft\Windows\Temporary Internet Files\Content.IE5\T6VUTSEO\MC900436295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119473" flipH="1">
            <a:off x="7070956" y="1792837"/>
            <a:ext cx="1828601" cy="182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 descr="C:\Users\lamoehr\AppData\Local\Microsoft\Windows\Temporary Internet Files\Content.IE5\T6VUTSEO\MC900436295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119473" flipH="1">
            <a:off x="6877157" y="4439525"/>
            <a:ext cx="1828601" cy="182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 rot="-842366">
            <a:off x="135336" y="1812871"/>
            <a:ext cx="2618002" cy="229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But not </a:t>
            </a:r>
            <a:br>
              <a:rPr lang="en-US" sz="3600" b="0" i="0" u="none" strike="noStrike" cap="none">
                <a:solidFill>
                  <a:schemeClr val="dk2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</a:br>
            <a:r>
              <a:rPr lang="en-US" sz="3600" b="0" i="0" u="none" strike="noStrike" cap="none">
                <a:solidFill>
                  <a:schemeClr val="dk2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this</a:t>
            </a:r>
            <a:r>
              <a:rPr lang="en-US" sz="3600">
                <a:latin typeface="Cherry Cream Soda"/>
                <a:ea typeface="Cherry Cream Soda"/>
                <a:cs typeface="Cherry Cream Soda"/>
                <a:sym typeface="Cherry Cream Soda"/>
              </a:rPr>
              <a:t> big</a:t>
            </a:r>
            <a:r>
              <a:rPr lang="en-US" sz="3600" b="0" i="0" u="none" strike="noStrike" cap="none">
                <a:solidFill>
                  <a:schemeClr val="dk2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</a:t>
            </a:r>
          </a:p>
        </p:txBody>
      </p:sp>
      <p:pic>
        <p:nvPicPr>
          <p:cNvPr id="174" name="Shape 174" descr="ging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0"/>
            <a:ext cx="66294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Shape 175"/>
          <p:cNvCxnSpPr/>
          <p:nvPr/>
        </p:nvCxnSpPr>
        <p:spPr>
          <a:xfrm rot="10800000" flipH="1">
            <a:off x="1356775" y="3763750"/>
            <a:ext cx="664500" cy="59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Median">
  <a:themeElements>
    <a:clrScheme name="Holiday">
      <a:dk1>
        <a:srgbClr val="00B050"/>
      </a:dk1>
      <a:lt1>
        <a:srgbClr val="00B050"/>
      </a:lt1>
      <a:dk2>
        <a:srgbClr val="A3171E"/>
      </a:dk2>
      <a:lt2>
        <a:srgbClr val="92D050"/>
      </a:lt2>
      <a:accent1>
        <a:srgbClr val="00B050"/>
      </a:accent1>
      <a:accent2>
        <a:srgbClr val="DA1F28"/>
      </a:accent2>
      <a:accent3>
        <a:srgbClr val="FFFF00"/>
      </a:accent3>
      <a:accent4>
        <a:srgbClr val="92D050"/>
      </a:accent4>
      <a:accent5>
        <a:srgbClr val="DA1F28"/>
      </a:accent5>
      <a:accent6>
        <a:srgbClr val="EB757B"/>
      </a:accent6>
      <a:hlink>
        <a:srgbClr val="FFFFFF"/>
      </a:hlink>
      <a:folHlink>
        <a:srgbClr val="DEF5F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Holiday">
      <a:dk1>
        <a:srgbClr val="00B050"/>
      </a:dk1>
      <a:lt1>
        <a:srgbClr val="00B050"/>
      </a:lt1>
      <a:dk2>
        <a:srgbClr val="A3171E"/>
      </a:dk2>
      <a:lt2>
        <a:srgbClr val="92D050"/>
      </a:lt2>
      <a:accent1>
        <a:srgbClr val="00B050"/>
      </a:accent1>
      <a:accent2>
        <a:srgbClr val="DA1F28"/>
      </a:accent2>
      <a:accent3>
        <a:srgbClr val="FFFF00"/>
      </a:accent3>
      <a:accent4>
        <a:srgbClr val="92D050"/>
      </a:accent4>
      <a:accent5>
        <a:srgbClr val="DA1F28"/>
      </a:accent5>
      <a:accent6>
        <a:srgbClr val="EB757B"/>
      </a:accent6>
      <a:hlink>
        <a:srgbClr val="FFFFFF"/>
      </a:hlink>
      <a:folHlink>
        <a:srgbClr val="DEF5F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353</Words>
  <Application>Microsoft Office PowerPoint</Application>
  <PresentationFormat>On-screen Show (4:3)</PresentationFormat>
  <Paragraphs>45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Shadows Into Light Two</vt:lpstr>
      <vt:lpstr>Unkempt</vt:lpstr>
      <vt:lpstr>Luckiest Guy</vt:lpstr>
      <vt:lpstr>Noto Sans Symbols</vt:lpstr>
      <vt:lpstr>Cherry Cream Soda</vt:lpstr>
      <vt:lpstr>Arial</vt:lpstr>
      <vt:lpstr>Questrial</vt:lpstr>
      <vt:lpstr>Median</vt:lpstr>
      <vt:lpstr>Median</vt:lpstr>
      <vt:lpstr>PowerPoint Presentation</vt:lpstr>
      <vt:lpstr>Occupational Skills in Gingerbread Design</vt:lpstr>
      <vt:lpstr>Occupation #1</vt:lpstr>
      <vt:lpstr>Occupation #2</vt:lpstr>
      <vt:lpstr>Occupation #3</vt:lpstr>
      <vt:lpstr>Occupation #4</vt:lpstr>
      <vt:lpstr>Rather than this...</vt:lpstr>
      <vt:lpstr>Dream big. Check out what students your age have done in the past at other schools! </vt:lpstr>
      <vt:lpstr>But not  this big </vt:lpstr>
      <vt:lpstr>Bring on the Holidays!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Swanson, Audrey</cp:lastModifiedBy>
  <cp:revision>2</cp:revision>
  <dcterms:modified xsi:type="dcterms:W3CDTF">2017-11-20T01:24:49Z</dcterms:modified>
</cp:coreProperties>
</file>