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oboto Slab"/>
      <p:regular r:id="rId27"/>
      <p:bold r:id="rId28"/>
    </p:embeddedFont>
    <p:embeddedFont>
      <p:font typeface="Robot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Slab-bold.fntdata"/><Relationship Id="rId27" Type="http://schemas.openxmlformats.org/officeDocument/2006/relationships/font" Target="fonts/RobotoSlab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-italic.fntdata"/><Relationship Id="rId30" Type="http://schemas.openxmlformats.org/officeDocument/2006/relationships/font" Target="fonts/Roboto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2c2561a14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2c2561a14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2c2561a14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2c2561a14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c2561a14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c2561a14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596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2c2561a14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2c2561a14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c2561a14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c2561a14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596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2c2561a14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2c2561a14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c2561a14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c2561a14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c2561a14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c2561a14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2c2561a14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2c2561a14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2c2561a14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2c2561a14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c2561a14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c2561a14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591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2c2561a14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2c2561a14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c2561a14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c2561a14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c2561a14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c2561a14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c2561a14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c2561a14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c2561a14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c2561a14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c2561a14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c2561a14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c2561a14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2c2561a14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2c2561a1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2c2561a1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2c2561a14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2c2561a14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60000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Unit 7</a:t>
            </a:r>
            <a:endParaRPr sz="96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Encouraging Children’s Play Experiences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Form of intellectual play common in school-age children that involves words and logic concepts.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Language-Logic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  Play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20.2 Play Activities for Children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ability to draw meaning from observable and tangible objects and images.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Visual Literacy</a:t>
            </a:r>
            <a:endParaRPr sz="9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20.2 Play Activities for Children</a:t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Naturally finished wooden blocks that are multiples or divisions of the basic unit size.</a:t>
            </a:r>
            <a:endParaRPr sz="4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Unit Blocks</a:t>
            </a:r>
            <a:endParaRPr sz="9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Designed to hold sand and encourage experimental play.</a:t>
            </a:r>
            <a:endParaRPr sz="4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Sand Tables</a:t>
            </a:r>
            <a:endParaRPr sz="9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Large, plastic containers (tub-like and on legs) that are designed to hold water and accessories for play.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Water Tables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20.1 The Importance of Play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Type of play in which children use their gross-motor skills.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Two- and three- dimensional art forms appealing to the sense of sight.</a:t>
            </a:r>
            <a:endParaRPr sz="4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Visual Arts</a:t>
            </a:r>
            <a:endParaRPr sz="9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Active-Physical Play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Type of play that involves the use of children’s fine-motor skills.</a:t>
            </a:r>
            <a:endParaRPr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      Manipulative-Constructive Play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Type of play in which children use words and actions to pretend to be objects or people other than themselves.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  Imitative-Imaginative 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                  Play</a:t>
            </a:r>
            <a:endParaRPr sz="6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Use of play between a child and a trained counselor to help the child resolve certain problems.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          </a:t>
            </a:r>
            <a:r>
              <a:rPr lang="en" sz="7200"/>
              <a:t>Play Therapy</a:t>
            </a:r>
            <a:endParaRPr sz="7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