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oboto Slab"/>
      <p:regular r:id="rId31"/>
      <p:bold r:id="rId32"/>
    </p:embeddedFont>
    <p:embeddedFont>
      <p:font typeface="Robot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Slab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regular.fntdata"/><Relationship Id="rId10" Type="http://schemas.openxmlformats.org/officeDocument/2006/relationships/slide" Target="slides/slide5.xml"/><Relationship Id="rId32" Type="http://schemas.openxmlformats.org/officeDocument/2006/relationships/font" Target="fonts/RobotoSlab-bold.fntdata"/><Relationship Id="rId13" Type="http://schemas.openxmlformats.org/officeDocument/2006/relationships/slide" Target="slides/slide8.xml"/><Relationship Id="rId35" Type="http://schemas.openxmlformats.org/officeDocument/2006/relationships/font" Target="fonts/Roboto-italic.fntdata"/><Relationship Id="rId12" Type="http://schemas.openxmlformats.org/officeDocument/2006/relationships/slide" Target="slides/slide7.xml"/><Relationship Id="rId34" Type="http://schemas.openxmlformats.org/officeDocument/2006/relationships/font" Target="fonts/Robot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Robot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c7360f97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c7360f97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c7360f9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c7360f9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c7360f97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c7360f97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315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c7360f97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c7360f97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c7360f9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c7360f9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c7360f9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c7360f9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c7360f97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c7360f97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c7360f97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c7360f97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c7360f97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c7360f97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c7360f97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c7360f97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c7360f9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c7360f9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305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c7360f97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c7360f97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323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c7360f97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c7360f97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c7360f9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c7360f9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c7360f97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c7360f97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c7360f97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c7360f97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c7360f97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c7360f97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c7360f9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c7360f9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c7360f9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c7360f9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c7360f9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c7360f9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c7360f9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c7360f9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c7360f9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c7360f9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c7360f9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c7360f9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c7360f97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c7360f97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8761D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1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highlight>
                  <a:schemeClr val="lt1"/>
                </a:highlight>
              </a:rPr>
              <a:t>Physical Development of Toddlers</a:t>
            </a:r>
            <a:endParaRPr sz="36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Fine-motor movements that are smooth and rather effortless.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Dexterity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11.2 Meeting Nutritional Needs of Toddlers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Foods prepared for the entire family.</a:t>
            </a:r>
            <a:endParaRPr sz="6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Table Foods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Solid foods that provide the nutrients infants and toddlers need in addition to their breast milk, formulas or whole cow’s milk.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Complementary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Foods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Fats that are liquid at room temperatures.</a:t>
            </a:r>
            <a:endParaRPr sz="6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 Oils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Abnormal response to food triggered by the body’s immune system.</a:t>
            </a:r>
            <a:endParaRPr sz="4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Food Allergy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11.1 Growth and Development of Toddlers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Lengthening and thickening of muscles.</a:t>
            </a:r>
            <a:endParaRPr sz="6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11.3 Meeting Other Physical Needs of Toddlers</a:t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Process by which adults help children control their excretory systems, namely bowel movements and urination.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Toilet Learning</a:t>
            </a:r>
            <a:endParaRPr sz="7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Going back to an earlier stage of development.</a:t>
            </a:r>
            <a:endParaRPr sz="6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Regression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Pants made of disposable diaper material, pants with a multi-layered cotton fabric crotch, or specially designed pants for wading or swimming use help lessen the mess of accidents.</a:t>
            </a:r>
            <a:endParaRPr sz="3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Training Pants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Muscle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Development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Development of the trunk, arm and leg muscles.</a:t>
            </a:r>
            <a:endParaRPr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Large-muscle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Development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Development of muscles, especially those in the hands and fingers.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Small-muscle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Development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Ability to coordinate sight with movement of the hands.</a:t>
            </a:r>
            <a:endParaRPr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Eye-Hand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Coordination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